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47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ms-office.chartcolorstyle+xml" PartName="/ppt/charts/colors1.xml"/>
  <Override ContentType="application/vnd.ms-office.chartcolorstyle+xml" PartName="/ppt/charts/colors2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drawingml.chart+xml" PartName="/ppt/charts/chart2.xml"/>
  <Override ContentType="application/vnd.openxmlformats-officedocument.drawingml.chart+xml" PartName="/ppt/charts/chart1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binary" PartName="/ppt/metadata"/>
  <Override ContentType="application/vnd.openxmlformats-officedocument.presentationml.notesMaster+xml" PartName="/ppt/notesMasters/notesMaster1.xml"/>
  <Override ContentType="application/vnd.ms-office.chartstyle+xml" PartName="/ppt/charts/style1.xml"/>
  <Override ContentType="application/vnd.ms-office.chartstyle+xml" PartName="/ppt/charts/style2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5"/>
    <p:sldMasterId id="214748366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  <p:sldId id="346" r:id="rId98"/>
    <p:sldId id="347" r:id="rId99"/>
    <p:sldId id="348" r:id="rId100"/>
    <p:sldId id="349" r:id="rId101"/>
    <p:sldId id="350" r:id="rId102"/>
    <p:sldId id="351" r:id="rId103"/>
    <p:sldId id="352" r:id="rId104"/>
    <p:sldId id="353" r:id="rId105"/>
    <p:sldId id="354" r:id="rId106"/>
    <p:sldId id="355" r:id="rId107"/>
    <p:sldId id="356" r:id="rId108"/>
    <p:sldId id="357" r:id="rId109"/>
    <p:sldId id="358" r:id="rId110"/>
    <p:sldId id="359" r:id="rId111"/>
    <p:sldId id="360" r:id="rId112"/>
    <p:sldId id="361" r:id="rId113"/>
    <p:sldId id="362" r:id="rId114"/>
    <p:sldId id="363" r:id="rId115"/>
    <p:sldId id="364" r:id="rId116"/>
    <p:sldId id="365" r:id="rId117"/>
    <p:sldId id="366" r:id="rId118"/>
    <p:sldId id="367" r:id="rId119"/>
    <p:sldId id="368" r:id="rId120"/>
    <p:sldId id="369" r:id="rId121"/>
    <p:sldId id="370" r:id="rId122"/>
    <p:sldId id="371" r:id="rId123"/>
    <p:sldId id="372" r:id="rId124"/>
    <p:sldId id="373" r:id="rId125"/>
    <p:sldId id="374" r:id="rId126"/>
    <p:sldId id="375" r:id="rId127"/>
    <p:sldId id="376" r:id="rId128"/>
    <p:sldId id="377" r:id="rId129"/>
    <p:sldId id="378" r:id="rId130"/>
    <p:sldId id="379" r:id="rId131"/>
    <p:sldId id="380" r:id="rId132"/>
    <p:sldId id="381" r:id="rId133"/>
    <p:sldId id="382" r:id="rId134"/>
    <p:sldId id="383" r:id="rId135"/>
    <p:sldId id="384" r:id="rId136"/>
    <p:sldId id="385" r:id="rId137"/>
    <p:sldId id="386" r:id="rId138"/>
    <p:sldId id="387" r:id="rId139"/>
    <p:sldId id="388" r:id="rId140"/>
    <p:sldId id="389" r:id="rId141"/>
    <p:sldId id="390" r:id="rId142"/>
    <p:sldId id="391" r:id="rId143"/>
    <p:sldId id="392" r:id="rId144"/>
    <p:sldId id="393" r:id="rId145"/>
    <p:sldId id="394" r:id="rId146"/>
    <p:sldId id="395" r:id="rId147"/>
    <p:sldId id="396" r:id="rId148"/>
    <p:sldId id="397" r:id="rId149"/>
    <p:sldId id="398" r:id="rId150"/>
    <p:sldId id="399" r:id="rId151"/>
    <p:sldId id="400" r:id="rId152"/>
    <p:sldId id="401" r:id="rId153"/>
    <p:sldId id="402" r:id="rId154"/>
    <p:sldId id="403" r:id="rId155"/>
    <p:sldId id="404" r:id="rId156"/>
    <p:sldId id="405" r:id="rId157"/>
    <p:sldId id="406" r:id="rId158"/>
    <p:sldId id="407" r:id="rId159"/>
    <p:sldId id="408" r:id="rId160"/>
    <p:sldId id="409" r:id="rId161"/>
    <p:sldId id="410" r:id="rId162"/>
    <p:sldId id="411" r:id="rId163"/>
    <p:sldId id="412" r:id="rId164"/>
  </p:sldIdLst>
  <p:sldSz cy="6858000" cx="9906000"/>
  <p:notesSz cx="6858000" cy="9144000"/>
  <p:embeddedFontLst>
    <p:embeddedFont>
      <p:font typeface="Roboto"/>
      <p:regular r:id="rId165"/>
      <p:bold r:id="rId166"/>
      <p:italic r:id="rId167"/>
      <p:boldItalic r:id="rId168"/>
    </p:embeddedFont>
    <p:embeddedFont>
      <p:font typeface="Arimo"/>
      <p:regular r:id="rId169"/>
      <p:bold r:id="rId170"/>
      <p:italic r:id="rId171"/>
      <p:boldItalic r:id="rId17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3" roundtripDataSignature="AMtx7mjg0Z6gGRzwT0air23aV1EFl5hFy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71F0FB9-687A-4747-9A09-EB3BCC093F19}">
  <a:tblStyle styleId="{471F0FB9-687A-4747-9A09-EB3BCC093F19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12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07" Type="http://schemas.openxmlformats.org/officeDocument/2006/relationships/slide" Target="slides/slide100.xml"/><Relationship Id="rId106" Type="http://schemas.openxmlformats.org/officeDocument/2006/relationships/slide" Target="slides/slide99.xml"/><Relationship Id="rId105" Type="http://schemas.openxmlformats.org/officeDocument/2006/relationships/slide" Target="slides/slide98.xml"/><Relationship Id="rId104" Type="http://schemas.openxmlformats.org/officeDocument/2006/relationships/slide" Target="slides/slide97.xml"/><Relationship Id="rId109" Type="http://schemas.openxmlformats.org/officeDocument/2006/relationships/slide" Target="slides/slide102.xml"/><Relationship Id="rId108" Type="http://schemas.openxmlformats.org/officeDocument/2006/relationships/slide" Target="slides/slide101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103" Type="http://schemas.openxmlformats.org/officeDocument/2006/relationships/slide" Target="slides/slide96.xml"/><Relationship Id="rId102" Type="http://schemas.openxmlformats.org/officeDocument/2006/relationships/slide" Target="slides/slide95.xml"/><Relationship Id="rId101" Type="http://schemas.openxmlformats.org/officeDocument/2006/relationships/slide" Target="slides/slide94.xml"/><Relationship Id="rId100" Type="http://schemas.openxmlformats.org/officeDocument/2006/relationships/slide" Target="slides/slide93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173" Type="http://customschemas.google.com/relationships/presentationmetadata" Target="meta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29" Type="http://schemas.openxmlformats.org/officeDocument/2006/relationships/slide" Target="slides/slide122.xml"/><Relationship Id="rId128" Type="http://schemas.openxmlformats.org/officeDocument/2006/relationships/slide" Target="slides/slide121.xml"/><Relationship Id="rId127" Type="http://schemas.openxmlformats.org/officeDocument/2006/relationships/slide" Target="slides/slide120.xml"/><Relationship Id="rId126" Type="http://schemas.openxmlformats.org/officeDocument/2006/relationships/slide" Target="slides/slide119.xml"/><Relationship Id="rId26" Type="http://schemas.openxmlformats.org/officeDocument/2006/relationships/slide" Target="slides/slide19.xml"/><Relationship Id="rId121" Type="http://schemas.openxmlformats.org/officeDocument/2006/relationships/slide" Target="slides/slide114.xml"/><Relationship Id="rId25" Type="http://schemas.openxmlformats.org/officeDocument/2006/relationships/slide" Target="slides/slide18.xml"/><Relationship Id="rId120" Type="http://schemas.openxmlformats.org/officeDocument/2006/relationships/slide" Target="slides/slide113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125" Type="http://schemas.openxmlformats.org/officeDocument/2006/relationships/slide" Target="slides/slide118.xml"/><Relationship Id="rId29" Type="http://schemas.openxmlformats.org/officeDocument/2006/relationships/slide" Target="slides/slide22.xml"/><Relationship Id="rId124" Type="http://schemas.openxmlformats.org/officeDocument/2006/relationships/slide" Target="slides/slide117.xml"/><Relationship Id="rId123" Type="http://schemas.openxmlformats.org/officeDocument/2006/relationships/slide" Target="slides/slide116.xml"/><Relationship Id="rId122" Type="http://schemas.openxmlformats.org/officeDocument/2006/relationships/slide" Target="slides/slide115.xml"/><Relationship Id="rId95" Type="http://schemas.openxmlformats.org/officeDocument/2006/relationships/slide" Target="slides/slide88.xml"/><Relationship Id="rId94" Type="http://schemas.openxmlformats.org/officeDocument/2006/relationships/slide" Target="slides/slide87.xml"/><Relationship Id="rId97" Type="http://schemas.openxmlformats.org/officeDocument/2006/relationships/slide" Target="slides/slide90.xml"/><Relationship Id="rId96" Type="http://schemas.openxmlformats.org/officeDocument/2006/relationships/slide" Target="slides/slide89.xml"/><Relationship Id="rId11" Type="http://schemas.openxmlformats.org/officeDocument/2006/relationships/slide" Target="slides/slide4.xml"/><Relationship Id="rId99" Type="http://schemas.openxmlformats.org/officeDocument/2006/relationships/slide" Target="slides/slide92.xml"/><Relationship Id="rId10" Type="http://schemas.openxmlformats.org/officeDocument/2006/relationships/slide" Target="slides/slide3.xml"/><Relationship Id="rId98" Type="http://schemas.openxmlformats.org/officeDocument/2006/relationships/slide" Target="slides/slide91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91" Type="http://schemas.openxmlformats.org/officeDocument/2006/relationships/slide" Target="slides/slide84.xml"/><Relationship Id="rId90" Type="http://schemas.openxmlformats.org/officeDocument/2006/relationships/slide" Target="slides/slide83.xml"/><Relationship Id="rId93" Type="http://schemas.openxmlformats.org/officeDocument/2006/relationships/slide" Target="slides/slide86.xml"/><Relationship Id="rId92" Type="http://schemas.openxmlformats.org/officeDocument/2006/relationships/slide" Target="slides/slide85.xml"/><Relationship Id="rId118" Type="http://schemas.openxmlformats.org/officeDocument/2006/relationships/slide" Target="slides/slide111.xml"/><Relationship Id="rId117" Type="http://schemas.openxmlformats.org/officeDocument/2006/relationships/slide" Target="slides/slide110.xml"/><Relationship Id="rId116" Type="http://schemas.openxmlformats.org/officeDocument/2006/relationships/slide" Target="slides/slide109.xml"/><Relationship Id="rId115" Type="http://schemas.openxmlformats.org/officeDocument/2006/relationships/slide" Target="slides/slide108.xml"/><Relationship Id="rId119" Type="http://schemas.openxmlformats.org/officeDocument/2006/relationships/slide" Target="slides/slide112.xml"/><Relationship Id="rId15" Type="http://schemas.openxmlformats.org/officeDocument/2006/relationships/slide" Target="slides/slide8.xml"/><Relationship Id="rId110" Type="http://schemas.openxmlformats.org/officeDocument/2006/relationships/slide" Target="slides/slide103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14" Type="http://schemas.openxmlformats.org/officeDocument/2006/relationships/slide" Target="slides/slide107.xml"/><Relationship Id="rId18" Type="http://schemas.openxmlformats.org/officeDocument/2006/relationships/slide" Target="slides/slide11.xml"/><Relationship Id="rId113" Type="http://schemas.openxmlformats.org/officeDocument/2006/relationships/slide" Target="slides/slide106.xml"/><Relationship Id="rId112" Type="http://schemas.openxmlformats.org/officeDocument/2006/relationships/slide" Target="slides/slide105.xml"/><Relationship Id="rId111" Type="http://schemas.openxmlformats.org/officeDocument/2006/relationships/slide" Target="slides/slide104.xml"/><Relationship Id="rId84" Type="http://schemas.openxmlformats.org/officeDocument/2006/relationships/slide" Target="slides/slide77.xml"/><Relationship Id="rId83" Type="http://schemas.openxmlformats.org/officeDocument/2006/relationships/slide" Target="slides/slide76.xml"/><Relationship Id="rId86" Type="http://schemas.openxmlformats.org/officeDocument/2006/relationships/slide" Target="slides/slide79.xml"/><Relationship Id="rId85" Type="http://schemas.openxmlformats.org/officeDocument/2006/relationships/slide" Target="slides/slide78.xml"/><Relationship Id="rId88" Type="http://schemas.openxmlformats.org/officeDocument/2006/relationships/slide" Target="slides/slide81.xml"/><Relationship Id="rId150" Type="http://schemas.openxmlformats.org/officeDocument/2006/relationships/slide" Target="slides/slide143.xml"/><Relationship Id="rId87" Type="http://schemas.openxmlformats.org/officeDocument/2006/relationships/slide" Target="slides/slide80.xml"/><Relationship Id="rId89" Type="http://schemas.openxmlformats.org/officeDocument/2006/relationships/slide" Target="slides/slide82.xml"/><Relationship Id="rId80" Type="http://schemas.openxmlformats.org/officeDocument/2006/relationships/slide" Target="slides/slide73.xml"/><Relationship Id="rId82" Type="http://schemas.openxmlformats.org/officeDocument/2006/relationships/slide" Target="slides/slide75.xml"/><Relationship Id="rId81" Type="http://schemas.openxmlformats.org/officeDocument/2006/relationships/slide" Target="slides/slide74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slide" Target="slides/slide142.xml"/><Relationship Id="rId4" Type="http://schemas.openxmlformats.org/officeDocument/2006/relationships/tableStyles" Target="tableStyles.xml"/><Relationship Id="rId148" Type="http://schemas.openxmlformats.org/officeDocument/2006/relationships/slide" Target="slides/slide141.xml"/><Relationship Id="rId9" Type="http://schemas.openxmlformats.org/officeDocument/2006/relationships/slide" Target="slides/slide2.xml"/><Relationship Id="rId143" Type="http://schemas.openxmlformats.org/officeDocument/2006/relationships/slide" Target="slides/slide136.xml"/><Relationship Id="rId142" Type="http://schemas.openxmlformats.org/officeDocument/2006/relationships/slide" Target="slides/slide135.xml"/><Relationship Id="rId141" Type="http://schemas.openxmlformats.org/officeDocument/2006/relationships/slide" Target="slides/slide134.xml"/><Relationship Id="rId140" Type="http://schemas.openxmlformats.org/officeDocument/2006/relationships/slide" Target="slides/slide133.xml"/><Relationship Id="rId5" Type="http://schemas.openxmlformats.org/officeDocument/2006/relationships/slideMaster" Target="slideMasters/slideMaster1.xml"/><Relationship Id="rId147" Type="http://schemas.openxmlformats.org/officeDocument/2006/relationships/slide" Target="slides/slide140.xml"/><Relationship Id="rId6" Type="http://schemas.openxmlformats.org/officeDocument/2006/relationships/slideMaster" Target="slideMasters/slideMaster2.xml"/><Relationship Id="rId146" Type="http://schemas.openxmlformats.org/officeDocument/2006/relationships/slide" Target="slides/slide139.xml"/><Relationship Id="rId7" Type="http://schemas.openxmlformats.org/officeDocument/2006/relationships/notesMaster" Target="notesMasters/notesMaster1.xml"/><Relationship Id="rId145" Type="http://schemas.openxmlformats.org/officeDocument/2006/relationships/slide" Target="slides/slide138.xml"/><Relationship Id="rId8" Type="http://schemas.openxmlformats.org/officeDocument/2006/relationships/slide" Target="slides/slide1.xml"/><Relationship Id="rId144" Type="http://schemas.openxmlformats.org/officeDocument/2006/relationships/slide" Target="slides/slide137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75" Type="http://schemas.openxmlformats.org/officeDocument/2006/relationships/slide" Target="slides/slide68.xml"/><Relationship Id="rId74" Type="http://schemas.openxmlformats.org/officeDocument/2006/relationships/slide" Target="slides/slide67.xml"/><Relationship Id="rId77" Type="http://schemas.openxmlformats.org/officeDocument/2006/relationships/slide" Target="slides/slide70.xml"/><Relationship Id="rId76" Type="http://schemas.openxmlformats.org/officeDocument/2006/relationships/slide" Target="slides/slide69.xml"/><Relationship Id="rId79" Type="http://schemas.openxmlformats.org/officeDocument/2006/relationships/slide" Target="slides/slide72.xml"/><Relationship Id="rId78" Type="http://schemas.openxmlformats.org/officeDocument/2006/relationships/slide" Target="slides/slide71.xml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139" Type="http://schemas.openxmlformats.org/officeDocument/2006/relationships/slide" Target="slides/slide132.xml"/><Relationship Id="rId138" Type="http://schemas.openxmlformats.org/officeDocument/2006/relationships/slide" Target="slides/slide131.xml"/><Relationship Id="rId137" Type="http://schemas.openxmlformats.org/officeDocument/2006/relationships/slide" Target="slides/slide130.xml"/><Relationship Id="rId132" Type="http://schemas.openxmlformats.org/officeDocument/2006/relationships/slide" Target="slides/slide125.xml"/><Relationship Id="rId131" Type="http://schemas.openxmlformats.org/officeDocument/2006/relationships/slide" Target="slides/slide124.xml"/><Relationship Id="rId130" Type="http://schemas.openxmlformats.org/officeDocument/2006/relationships/slide" Target="slides/slide123.xml"/><Relationship Id="rId136" Type="http://schemas.openxmlformats.org/officeDocument/2006/relationships/slide" Target="slides/slide129.xml"/><Relationship Id="rId135" Type="http://schemas.openxmlformats.org/officeDocument/2006/relationships/slide" Target="slides/slide128.xml"/><Relationship Id="rId134" Type="http://schemas.openxmlformats.org/officeDocument/2006/relationships/slide" Target="slides/slide127.xml"/><Relationship Id="rId133" Type="http://schemas.openxmlformats.org/officeDocument/2006/relationships/slide" Target="slides/slide126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66" Type="http://schemas.openxmlformats.org/officeDocument/2006/relationships/slide" Target="slides/slide59.xml"/><Relationship Id="rId172" Type="http://schemas.openxmlformats.org/officeDocument/2006/relationships/font" Target="fonts/Arimo-boldItalic.fntdata"/><Relationship Id="rId65" Type="http://schemas.openxmlformats.org/officeDocument/2006/relationships/slide" Target="slides/slide58.xml"/><Relationship Id="rId171" Type="http://schemas.openxmlformats.org/officeDocument/2006/relationships/font" Target="fonts/Arimo-italic.fntdata"/><Relationship Id="rId68" Type="http://schemas.openxmlformats.org/officeDocument/2006/relationships/slide" Target="slides/slide61.xml"/><Relationship Id="rId170" Type="http://schemas.openxmlformats.org/officeDocument/2006/relationships/font" Target="fonts/Arimo-bold.fntdata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165" Type="http://schemas.openxmlformats.org/officeDocument/2006/relationships/font" Target="fonts/Roboto-regular.fntdata"/><Relationship Id="rId69" Type="http://schemas.openxmlformats.org/officeDocument/2006/relationships/slide" Target="slides/slide62.xml"/><Relationship Id="rId164" Type="http://schemas.openxmlformats.org/officeDocument/2006/relationships/slide" Target="slides/slide157.xml"/><Relationship Id="rId163" Type="http://schemas.openxmlformats.org/officeDocument/2006/relationships/slide" Target="slides/slide156.xml"/><Relationship Id="rId162" Type="http://schemas.openxmlformats.org/officeDocument/2006/relationships/slide" Target="slides/slide155.xml"/><Relationship Id="rId169" Type="http://schemas.openxmlformats.org/officeDocument/2006/relationships/font" Target="fonts/Arimo-regular.fntdata"/><Relationship Id="rId168" Type="http://schemas.openxmlformats.org/officeDocument/2006/relationships/font" Target="fonts/Roboto-boldItalic.fntdata"/><Relationship Id="rId167" Type="http://schemas.openxmlformats.org/officeDocument/2006/relationships/font" Target="fonts/Roboto-italic.fntdata"/><Relationship Id="rId166" Type="http://schemas.openxmlformats.org/officeDocument/2006/relationships/font" Target="fonts/Roboto-bold.fntdata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55" Type="http://schemas.openxmlformats.org/officeDocument/2006/relationships/slide" Target="slides/slide48.xml"/><Relationship Id="rId161" Type="http://schemas.openxmlformats.org/officeDocument/2006/relationships/slide" Target="slides/slide154.xml"/><Relationship Id="rId54" Type="http://schemas.openxmlformats.org/officeDocument/2006/relationships/slide" Target="slides/slide47.xml"/><Relationship Id="rId160" Type="http://schemas.openxmlformats.org/officeDocument/2006/relationships/slide" Target="slides/slide153.xml"/><Relationship Id="rId57" Type="http://schemas.openxmlformats.org/officeDocument/2006/relationships/slide" Target="slides/slide50.xml"/><Relationship Id="rId56" Type="http://schemas.openxmlformats.org/officeDocument/2006/relationships/slide" Target="slides/slide49.xml"/><Relationship Id="rId159" Type="http://schemas.openxmlformats.org/officeDocument/2006/relationships/slide" Target="slides/slide152.xml"/><Relationship Id="rId59" Type="http://schemas.openxmlformats.org/officeDocument/2006/relationships/slide" Target="slides/slide52.xml"/><Relationship Id="rId154" Type="http://schemas.openxmlformats.org/officeDocument/2006/relationships/slide" Target="slides/slide147.xml"/><Relationship Id="rId58" Type="http://schemas.openxmlformats.org/officeDocument/2006/relationships/slide" Target="slides/slide51.xml"/><Relationship Id="rId153" Type="http://schemas.openxmlformats.org/officeDocument/2006/relationships/slide" Target="slides/slide146.xml"/><Relationship Id="rId152" Type="http://schemas.openxmlformats.org/officeDocument/2006/relationships/slide" Target="slides/slide145.xml"/><Relationship Id="rId151" Type="http://schemas.openxmlformats.org/officeDocument/2006/relationships/slide" Target="slides/slide144.xml"/><Relationship Id="rId158" Type="http://schemas.openxmlformats.org/officeDocument/2006/relationships/slide" Target="slides/slide151.xml"/><Relationship Id="rId157" Type="http://schemas.openxmlformats.org/officeDocument/2006/relationships/slide" Target="slides/slide150.xml"/><Relationship Id="rId156" Type="http://schemas.openxmlformats.org/officeDocument/2006/relationships/slide" Target="slides/slide149.xml"/><Relationship Id="rId155" Type="http://schemas.openxmlformats.org/officeDocument/2006/relationships/slide" Target="slides/slide148.xml"/></Relationships>
</file>

<file path=ppt/charts/_rels/chart1.xml.rels><?xml version="1.0" encoding="UTF-8" standalone="yes"?>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/C:\Users\sunabove\Desktop\datasets\19_forcast_traffic_ds\train.xlsx" TargetMode="External"/></Relationships>
</file>

<file path=ppt/charts/_rels/chart2.xml.rels><?xml version="1.0" encoding="UTF-8" standalone="yes"?>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/C:\Users\sunabove\Desktop\datasets\19_forcast_traffic_ds\corrcoef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요일별 교통량 변화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2"/>
          <c:order val="0"/>
          <c:tx>
            <c:strRef>
              <c:f>train!$E$1</c:f>
              <c:strCache>
                <c:ptCount val="1"/>
                <c:pt idx="0">
                  <c:v>경부선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train!$E$2:$E$289</c:f>
              <c:numCache>
                <c:formatCode>General</c:formatCode>
                <c:ptCount val="192"/>
                <c:pt idx="0">
                  <c:v>71491</c:v>
                </c:pt>
                <c:pt idx="1">
                  <c:v>47490</c:v>
                </c:pt>
                <c:pt idx="2">
                  <c:v>32479</c:v>
                </c:pt>
                <c:pt idx="3">
                  <c:v>26481</c:v>
                </c:pt>
                <c:pt idx="4">
                  <c:v>27540</c:v>
                </c:pt>
                <c:pt idx="5">
                  <c:v>34262</c:v>
                </c:pt>
                <c:pt idx="6">
                  <c:v>69992</c:v>
                </c:pt>
                <c:pt idx="7">
                  <c:v>107845</c:v>
                </c:pt>
                <c:pt idx="8">
                  <c:v>157837</c:v>
                </c:pt>
                <c:pt idx="9">
                  <c:v>225944</c:v>
                </c:pt>
                <c:pt idx="10">
                  <c:v>293550</c:v>
                </c:pt>
                <c:pt idx="11">
                  <c:v>325889</c:v>
                </c:pt>
                <c:pt idx="12">
                  <c:v>325776</c:v>
                </c:pt>
                <c:pt idx="13">
                  <c:v>344459</c:v>
                </c:pt>
                <c:pt idx="14">
                  <c:v>384079</c:v>
                </c:pt>
                <c:pt idx="15">
                  <c:v>404593</c:v>
                </c:pt>
                <c:pt idx="16">
                  <c:v>412639</c:v>
                </c:pt>
                <c:pt idx="17">
                  <c:v>382811</c:v>
                </c:pt>
                <c:pt idx="18">
                  <c:v>334494</c:v>
                </c:pt>
                <c:pt idx="19">
                  <c:v>296820</c:v>
                </c:pt>
                <c:pt idx="20">
                  <c:v>278469</c:v>
                </c:pt>
                <c:pt idx="21">
                  <c:v>262718</c:v>
                </c:pt>
                <c:pt idx="22">
                  <c:v>201091</c:v>
                </c:pt>
                <c:pt idx="23">
                  <c:v>131401</c:v>
                </c:pt>
                <c:pt idx="24">
                  <c:v>78735</c:v>
                </c:pt>
                <c:pt idx="25">
                  <c:v>51570</c:v>
                </c:pt>
                <c:pt idx="26">
                  <c:v>40050</c:v>
                </c:pt>
                <c:pt idx="27">
                  <c:v>42615</c:v>
                </c:pt>
                <c:pt idx="28">
                  <c:v>72065</c:v>
                </c:pt>
                <c:pt idx="29">
                  <c:v>160194</c:v>
                </c:pt>
                <c:pt idx="30">
                  <c:v>281763</c:v>
                </c:pt>
                <c:pt idx="31">
                  <c:v>342426</c:v>
                </c:pt>
                <c:pt idx="32">
                  <c:v>324735</c:v>
                </c:pt>
                <c:pt idx="33">
                  <c:v>301869</c:v>
                </c:pt>
                <c:pt idx="34">
                  <c:v>320709</c:v>
                </c:pt>
                <c:pt idx="35">
                  <c:v>321756</c:v>
                </c:pt>
                <c:pt idx="36">
                  <c:v>305470</c:v>
                </c:pt>
                <c:pt idx="37">
                  <c:v>310225</c:v>
                </c:pt>
                <c:pt idx="38">
                  <c:v>312814</c:v>
                </c:pt>
                <c:pt idx="39">
                  <c:v>321922</c:v>
                </c:pt>
                <c:pt idx="40">
                  <c:v>321846</c:v>
                </c:pt>
                <c:pt idx="41">
                  <c:v>324081</c:v>
                </c:pt>
                <c:pt idx="42">
                  <c:v>296784</c:v>
                </c:pt>
                <c:pt idx="43">
                  <c:v>235546</c:v>
                </c:pt>
                <c:pt idx="44">
                  <c:v>210770</c:v>
                </c:pt>
                <c:pt idx="45">
                  <c:v>184579</c:v>
                </c:pt>
                <c:pt idx="46">
                  <c:v>149213</c:v>
                </c:pt>
                <c:pt idx="47">
                  <c:v>109713</c:v>
                </c:pt>
                <c:pt idx="48">
                  <c:v>79392</c:v>
                </c:pt>
                <c:pt idx="49">
                  <c:v>55685</c:v>
                </c:pt>
                <c:pt idx="50">
                  <c:v>44636</c:v>
                </c:pt>
                <c:pt idx="51">
                  <c:v>45419</c:v>
                </c:pt>
                <c:pt idx="52">
                  <c:v>56972</c:v>
                </c:pt>
                <c:pt idx="53">
                  <c:v>93447</c:v>
                </c:pt>
                <c:pt idx="54">
                  <c:v>171618</c:v>
                </c:pt>
                <c:pt idx="55">
                  <c:v>264769</c:v>
                </c:pt>
                <c:pt idx="56">
                  <c:v>287526</c:v>
                </c:pt>
                <c:pt idx="57">
                  <c:v>275884</c:v>
                </c:pt>
                <c:pt idx="58">
                  <c:v>278635</c:v>
                </c:pt>
                <c:pt idx="59">
                  <c:v>268676</c:v>
                </c:pt>
                <c:pt idx="60">
                  <c:v>282590</c:v>
                </c:pt>
                <c:pt idx="61">
                  <c:v>298843</c:v>
                </c:pt>
                <c:pt idx="62">
                  <c:v>310272</c:v>
                </c:pt>
                <c:pt idx="63">
                  <c:v>312283</c:v>
                </c:pt>
                <c:pt idx="64">
                  <c:v>320667</c:v>
                </c:pt>
                <c:pt idx="65">
                  <c:v>311848</c:v>
                </c:pt>
                <c:pt idx="66">
                  <c:v>291672</c:v>
                </c:pt>
                <c:pt idx="67">
                  <c:v>234126</c:v>
                </c:pt>
                <c:pt idx="68">
                  <c:v>193417</c:v>
                </c:pt>
                <c:pt idx="69">
                  <c:v>178524</c:v>
                </c:pt>
                <c:pt idx="70">
                  <c:v>144937</c:v>
                </c:pt>
                <c:pt idx="71">
                  <c:v>109482</c:v>
                </c:pt>
                <c:pt idx="72">
                  <c:v>76476</c:v>
                </c:pt>
                <c:pt idx="73">
                  <c:v>55529</c:v>
                </c:pt>
                <c:pt idx="74">
                  <c:v>44368</c:v>
                </c:pt>
                <c:pt idx="75">
                  <c:v>44271</c:v>
                </c:pt>
                <c:pt idx="76">
                  <c:v>58938</c:v>
                </c:pt>
                <c:pt idx="77">
                  <c:v>99831</c:v>
                </c:pt>
                <c:pt idx="78">
                  <c:v>178747</c:v>
                </c:pt>
                <c:pt idx="79">
                  <c:v>293117</c:v>
                </c:pt>
                <c:pt idx="80">
                  <c:v>303530</c:v>
                </c:pt>
                <c:pt idx="81">
                  <c:v>300989</c:v>
                </c:pt>
                <c:pt idx="82">
                  <c:v>316233</c:v>
                </c:pt>
                <c:pt idx="83">
                  <c:v>319801</c:v>
                </c:pt>
                <c:pt idx="84">
                  <c:v>310324</c:v>
                </c:pt>
                <c:pt idx="85">
                  <c:v>320176</c:v>
                </c:pt>
                <c:pt idx="86">
                  <c:v>326347</c:v>
                </c:pt>
                <c:pt idx="87">
                  <c:v>352508</c:v>
                </c:pt>
                <c:pt idx="88">
                  <c:v>361507</c:v>
                </c:pt>
                <c:pt idx="89">
                  <c:v>353063</c:v>
                </c:pt>
                <c:pt idx="90">
                  <c:v>313991</c:v>
                </c:pt>
                <c:pt idx="91">
                  <c:v>252862</c:v>
                </c:pt>
                <c:pt idx="92">
                  <c:v>216526</c:v>
                </c:pt>
                <c:pt idx="93">
                  <c:v>195100</c:v>
                </c:pt>
                <c:pt idx="94">
                  <c:v>163267</c:v>
                </c:pt>
                <c:pt idx="95">
                  <c:v>119917</c:v>
                </c:pt>
                <c:pt idx="96">
                  <c:v>85400</c:v>
                </c:pt>
                <c:pt idx="97">
                  <c:v>62119</c:v>
                </c:pt>
                <c:pt idx="98">
                  <c:v>48952</c:v>
                </c:pt>
                <c:pt idx="99">
                  <c:v>51537</c:v>
                </c:pt>
                <c:pt idx="100">
                  <c:v>68192</c:v>
                </c:pt>
                <c:pt idx="101">
                  <c:v>121927</c:v>
                </c:pt>
                <c:pt idx="102">
                  <c:v>212732</c:v>
                </c:pt>
                <c:pt idx="103">
                  <c:v>310369</c:v>
                </c:pt>
                <c:pt idx="104">
                  <c:v>337781</c:v>
                </c:pt>
                <c:pt idx="105">
                  <c:v>340532</c:v>
                </c:pt>
                <c:pt idx="106">
                  <c:v>331328</c:v>
                </c:pt>
                <c:pt idx="107">
                  <c:v>334324</c:v>
                </c:pt>
                <c:pt idx="108">
                  <c:v>329683</c:v>
                </c:pt>
                <c:pt idx="109">
                  <c:v>336410</c:v>
                </c:pt>
                <c:pt idx="110">
                  <c:v>357612</c:v>
                </c:pt>
                <c:pt idx="111">
                  <c:v>355231</c:v>
                </c:pt>
                <c:pt idx="112">
                  <c:v>374556</c:v>
                </c:pt>
                <c:pt idx="113">
                  <c:v>379997</c:v>
                </c:pt>
                <c:pt idx="114">
                  <c:v>333143</c:v>
                </c:pt>
                <c:pt idx="115">
                  <c:v>269262</c:v>
                </c:pt>
                <c:pt idx="116">
                  <c:v>239292</c:v>
                </c:pt>
                <c:pt idx="117">
                  <c:v>211268</c:v>
                </c:pt>
                <c:pt idx="118">
                  <c:v>154358</c:v>
                </c:pt>
                <c:pt idx="119">
                  <c:v>124997</c:v>
                </c:pt>
                <c:pt idx="120">
                  <c:v>87880</c:v>
                </c:pt>
                <c:pt idx="121">
                  <c:v>63484</c:v>
                </c:pt>
                <c:pt idx="122">
                  <c:v>50226</c:v>
                </c:pt>
                <c:pt idx="123">
                  <c:v>51796</c:v>
                </c:pt>
                <c:pt idx="124">
                  <c:v>69432</c:v>
                </c:pt>
                <c:pt idx="125">
                  <c:v>114223</c:v>
                </c:pt>
                <c:pt idx="126">
                  <c:v>206106</c:v>
                </c:pt>
                <c:pt idx="127">
                  <c:v>301482</c:v>
                </c:pt>
                <c:pt idx="128">
                  <c:v>329924</c:v>
                </c:pt>
                <c:pt idx="129">
                  <c:v>337799</c:v>
                </c:pt>
                <c:pt idx="130">
                  <c:v>346933</c:v>
                </c:pt>
                <c:pt idx="131">
                  <c:v>352988</c:v>
                </c:pt>
                <c:pt idx="132">
                  <c:v>351011</c:v>
                </c:pt>
                <c:pt idx="133">
                  <c:v>373930</c:v>
                </c:pt>
                <c:pt idx="134">
                  <c:v>381683</c:v>
                </c:pt>
                <c:pt idx="135">
                  <c:v>403499</c:v>
                </c:pt>
                <c:pt idx="136">
                  <c:v>428829</c:v>
                </c:pt>
                <c:pt idx="137">
                  <c:v>444463</c:v>
                </c:pt>
                <c:pt idx="138">
                  <c:v>427831</c:v>
                </c:pt>
                <c:pt idx="139">
                  <c:v>370201</c:v>
                </c:pt>
                <c:pt idx="140">
                  <c:v>331317</c:v>
                </c:pt>
                <c:pt idx="141">
                  <c:v>286966</c:v>
                </c:pt>
                <c:pt idx="142">
                  <c:v>219289</c:v>
                </c:pt>
                <c:pt idx="143">
                  <c:v>154247</c:v>
                </c:pt>
                <c:pt idx="144">
                  <c:v>113399</c:v>
                </c:pt>
                <c:pt idx="145">
                  <c:v>75694</c:v>
                </c:pt>
                <c:pt idx="146">
                  <c:v>56122</c:v>
                </c:pt>
                <c:pt idx="147">
                  <c:v>50606</c:v>
                </c:pt>
                <c:pt idx="148">
                  <c:v>58192</c:v>
                </c:pt>
                <c:pt idx="149">
                  <c:v>94993</c:v>
                </c:pt>
                <c:pt idx="150">
                  <c:v>153701</c:v>
                </c:pt>
                <c:pt idx="151">
                  <c:v>225538</c:v>
                </c:pt>
                <c:pt idx="152">
                  <c:v>291212</c:v>
                </c:pt>
                <c:pt idx="153">
                  <c:v>350132</c:v>
                </c:pt>
                <c:pt idx="154">
                  <c:v>399522</c:v>
                </c:pt>
                <c:pt idx="155">
                  <c:v>403347</c:v>
                </c:pt>
                <c:pt idx="156">
                  <c:v>371253</c:v>
                </c:pt>
                <c:pt idx="157">
                  <c:v>381428</c:v>
                </c:pt>
                <c:pt idx="158">
                  <c:v>401492</c:v>
                </c:pt>
                <c:pt idx="159">
                  <c:v>418788</c:v>
                </c:pt>
                <c:pt idx="160">
                  <c:v>425706</c:v>
                </c:pt>
                <c:pt idx="161">
                  <c:v>405086</c:v>
                </c:pt>
                <c:pt idx="162">
                  <c:v>347134</c:v>
                </c:pt>
                <c:pt idx="163">
                  <c:v>282694</c:v>
                </c:pt>
                <c:pt idx="164">
                  <c:v>248778</c:v>
                </c:pt>
                <c:pt idx="165">
                  <c:v>228066</c:v>
                </c:pt>
                <c:pt idx="166">
                  <c:v>181447</c:v>
                </c:pt>
                <c:pt idx="167">
                  <c:v>123481</c:v>
                </c:pt>
                <c:pt idx="168">
                  <c:v>81601</c:v>
                </c:pt>
                <c:pt idx="169">
                  <c:v>52624</c:v>
                </c:pt>
                <c:pt idx="170">
                  <c:v>37084</c:v>
                </c:pt>
                <c:pt idx="171">
                  <c:v>28862</c:v>
                </c:pt>
                <c:pt idx="172">
                  <c:v>29909</c:v>
                </c:pt>
                <c:pt idx="173">
                  <c:v>46505</c:v>
                </c:pt>
                <c:pt idx="174">
                  <c:v>80107</c:v>
                </c:pt>
                <c:pt idx="175">
                  <c:v>124912</c:v>
                </c:pt>
                <c:pt idx="176">
                  <c:v>189697</c:v>
                </c:pt>
                <c:pt idx="177">
                  <c:v>271575</c:v>
                </c:pt>
                <c:pt idx="178">
                  <c:v>343397</c:v>
                </c:pt>
                <c:pt idx="179">
                  <c:v>367597</c:v>
                </c:pt>
                <c:pt idx="180">
                  <c:v>363550</c:v>
                </c:pt>
                <c:pt idx="181">
                  <c:v>386975</c:v>
                </c:pt>
                <c:pt idx="182">
                  <c:v>421540</c:v>
                </c:pt>
                <c:pt idx="183">
                  <c:v>448157</c:v>
                </c:pt>
                <c:pt idx="184">
                  <c:v>471607</c:v>
                </c:pt>
                <c:pt idx="185">
                  <c:v>438078</c:v>
                </c:pt>
                <c:pt idx="186">
                  <c:v>378585</c:v>
                </c:pt>
                <c:pt idx="187">
                  <c:v>336731</c:v>
                </c:pt>
                <c:pt idx="188">
                  <c:v>317128</c:v>
                </c:pt>
                <c:pt idx="189">
                  <c:v>297730</c:v>
                </c:pt>
                <c:pt idx="190">
                  <c:v>227666</c:v>
                </c:pt>
                <c:pt idx="191">
                  <c:v>148221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72F-4535-B0A2-204E83A8BEA4}"/>
            </c:ext>
          </c:extLst>
        </c:ser>
        <c:ser>
          <c:idx val="3"/>
          <c:order val="1"/>
          <c:tx>
            <c:strRef>
              <c:f>train!$F$1</c:f>
              <c:strCache>
                <c:ptCount val="1"/>
                <c:pt idx="0">
                  <c:v>남해선(순천-부산)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train!$F$2:$F$289</c:f>
              <c:numCache>
                <c:formatCode>General</c:formatCode>
                <c:ptCount val="192"/>
                <c:pt idx="0">
                  <c:v>14786</c:v>
                </c:pt>
                <c:pt idx="1">
                  <c:v>9433</c:v>
                </c:pt>
                <c:pt idx="2">
                  <c:v>5977</c:v>
                </c:pt>
                <c:pt idx="3">
                  <c:v>6018</c:v>
                </c:pt>
                <c:pt idx="4">
                  <c:v>7851</c:v>
                </c:pt>
                <c:pt idx="5">
                  <c:v>11678</c:v>
                </c:pt>
                <c:pt idx="6">
                  <c:v>19719</c:v>
                </c:pt>
                <c:pt idx="7">
                  <c:v>31374</c:v>
                </c:pt>
                <c:pt idx="8">
                  <c:v>45793</c:v>
                </c:pt>
                <c:pt idx="9">
                  <c:v>71328</c:v>
                </c:pt>
                <c:pt idx="10">
                  <c:v>95480</c:v>
                </c:pt>
                <c:pt idx="11">
                  <c:v>107925</c:v>
                </c:pt>
                <c:pt idx="12">
                  <c:v>102277</c:v>
                </c:pt>
                <c:pt idx="13">
                  <c:v>107788</c:v>
                </c:pt>
                <c:pt idx="14">
                  <c:v>123695</c:v>
                </c:pt>
                <c:pt idx="15">
                  <c:v>134199</c:v>
                </c:pt>
                <c:pt idx="16">
                  <c:v>138447</c:v>
                </c:pt>
                <c:pt idx="17">
                  <c:v>125440</c:v>
                </c:pt>
                <c:pt idx="18">
                  <c:v>101192</c:v>
                </c:pt>
                <c:pt idx="19">
                  <c:v>86294</c:v>
                </c:pt>
                <c:pt idx="20">
                  <c:v>76011</c:v>
                </c:pt>
                <c:pt idx="21">
                  <c:v>58829</c:v>
                </c:pt>
                <c:pt idx="22">
                  <c:v>39728</c:v>
                </c:pt>
                <c:pt idx="23">
                  <c:v>24667</c:v>
                </c:pt>
                <c:pt idx="24">
                  <c:v>14431</c:v>
                </c:pt>
                <c:pt idx="25">
                  <c:v>8678</c:v>
                </c:pt>
                <c:pt idx="26">
                  <c:v>7673</c:v>
                </c:pt>
                <c:pt idx="27">
                  <c:v>9650</c:v>
                </c:pt>
                <c:pt idx="28">
                  <c:v>18105</c:v>
                </c:pt>
                <c:pt idx="29">
                  <c:v>37705</c:v>
                </c:pt>
                <c:pt idx="30">
                  <c:v>70203</c:v>
                </c:pt>
                <c:pt idx="31">
                  <c:v>104338</c:v>
                </c:pt>
                <c:pt idx="32">
                  <c:v>103857</c:v>
                </c:pt>
                <c:pt idx="33">
                  <c:v>93660</c:v>
                </c:pt>
                <c:pt idx="34">
                  <c:v>100873</c:v>
                </c:pt>
                <c:pt idx="35">
                  <c:v>99733</c:v>
                </c:pt>
                <c:pt idx="36">
                  <c:v>92827</c:v>
                </c:pt>
                <c:pt idx="37">
                  <c:v>94315</c:v>
                </c:pt>
                <c:pt idx="38">
                  <c:v>94112</c:v>
                </c:pt>
                <c:pt idx="39">
                  <c:v>95781</c:v>
                </c:pt>
                <c:pt idx="40">
                  <c:v>95852</c:v>
                </c:pt>
                <c:pt idx="41">
                  <c:v>93273</c:v>
                </c:pt>
                <c:pt idx="42">
                  <c:v>89581</c:v>
                </c:pt>
                <c:pt idx="43">
                  <c:v>62301</c:v>
                </c:pt>
                <c:pt idx="44">
                  <c:v>52075</c:v>
                </c:pt>
                <c:pt idx="45">
                  <c:v>40696</c:v>
                </c:pt>
                <c:pt idx="46">
                  <c:v>31397</c:v>
                </c:pt>
                <c:pt idx="47">
                  <c:v>21212</c:v>
                </c:pt>
                <c:pt idx="48">
                  <c:v>14233</c:v>
                </c:pt>
                <c:pt idx="49">
                  <c:v>9396</c:v>
                </c:pt>
                <c:pt idx="50">
                  <c:v>7798</c:v>
                </c:pt>
                <c:pt idx="51">
                  <c:v>8424</c:v>
                </c:pt>
                <c:pt idx="52">
                  <c:v>14716</c:v>
                </c:pt>
                <c:pt idx="53">
                  <c:v>26479</c:v>
                </c:pt>
                <c:pt idx="54">
                  <c:v>48147</c:v>
                </c:pt>
                <c:pt idx="55">
                  <c:v>83644</c:v>
                </c:pt>
                <c:pt idx="56">
                  <c:v>87982</c:v>
                </c:pt>
                <c:pt idx="57">
                  <c:v>84595</c:v>
                </c:pt>
                <c:pt idx="58">
                  <c:v>95150</c:v>
                </c:pt>
                <c:pt idx="59">
                  <c:v>93131</c:v>
                </c:pt>
                <c:pt idx="60">
                  <c:v>88025</c:v>
                </c:pt>
                <c:pt idx="61">
                  <c:v>91309</c:v>
                </c:pt>
                <c:pt idx="62">
                  <c:v>91503</c:v>
                </c:pt>
                <c:pt idx="63">
                  <c:v>95008</c:v>
                </c:pt>
                <c:pt idx="64">
                  <c:v>95206</c:v>
                </c:pt>
                <c:pt idx="65">
                  <c:v>94145</c:v>
                </c:pt>
                <c:pt idx="66">
                  <c:v>83690</c:v>
                </c:pt>
                <c:pt idx="67">
                  <c:v>59268</c:v>
                </c:pt>
                <c:pt idx="68">
                  <c:v>48031</c:v>
                </c:pt>
                <c:pt idx="69">
                  <c:v>37407</c:v>
                </c:pt>
                <c:pt idx="70">
                  <c:v>27485</c:v>
                </c:pt>
                <c:pt idx="71">
                  <c:v>20145</c:v>
                </c:pt>
                <c:pt idx="72">
                  <c:v>13677</c:v>
                </c:pt>
                <c:pt idx="73">
                  <c:v>9525</c:v>
                </c:pt>
                <c:pt idx="74">
                  <c:v>7065</c:v>
                </c:pt>
                <c:pt idx="75">
                  <c:v>8843</c:v>
                </c:pt>
                <c:pt idx="76">
                  <c:v>15368</c:v>
                </c:pt>
                <c:pt idx="77">
                  <c:v>27987</c:v>
                </c:pt>
                <c:pt idx="78">
                  <c:v>51936</c:v>
                </c:pt>
                <c:pt idx="79">
                  <c:v>84462</c:v>
                </c:pt>
                <c:pt idx="80">
                  <c:v>89276</c:v>
                </c:pt>
                <c:pt idx="81">
                  <c:v>88213</c:v>
                </c:pt>
                <c:pt idx="82">
                  <c:v>99463</c:v>
                </c:pt>
                <c:pt idx="83">
                  <c:v>95493</c:v>
                </c:pt>
                <c:pt idx="84">
                  <c:v>92872</c:v>
                </c:pt>
                <c:pt idx="85">
                  <c:v>93922</c:v>
                </c:pt>
                <c:pt idx="86">
                  <c:v>95958</c:v>
                </c:pt>
                <c:pt idx="87">
                  <c:v>100240</c:v>
                </c:pt>
                <c:pt idx="88">
                  <c:v>102790</c:v>
                </c:pt>
                <c:pt idx="89">
                  <c:v>107278</c:v>
                </c:pt>
                <c:pt idx="90">
                  <c:v>92917</c:v>
                </c:pt>
                <c:pt idx="91">
                  <c:v>63930</c:v>
                </c:pt>
                <c:pt idx="92">
                  <c:v>49530</c:v>
                </c:pt>
                <c:pt idx="93">
                  <c:v>42955</c:v>
                </c:pt>
                <c:pt idx="94">
                  <c:v>32366</c:v>
                </c:pt>
                <c:pt idx="95">
                  <c:v>22631</c:v>
                </c:pt>
                <c:pt idx="96">
                  <c:v>14638</c:v>
                </c:pt>
                <c:pt idx="97">
                  <c:v>9823</c:v>
                </c:pt>
                <c:pt idx="98">
                  <c:v>8739</c:v>
                </c:pt>
                <c:pt idx="99">
                  <c:v>10242</c:v>
                </c:pt>
                <c:pt idx="100">
                  <c:v>17399</c:v>
                </c:pt>
                <c:pt idx="101">
                  <c:v>32857</c:v>
                </c:pt>
                <c:pt idx="102">
                  <c:v>58734</c:v>
                </c:pt>
                <c:pt idx="103">
                  <c:v>91614</c:v>
                </c:pt>
                <c:pt idx="104">
                  <c:v>98078</c:v>
                </c:pt>
                <c:pt idx="105">
                  <c:v>96707</c:v>
                </c:pt>
                <c:pt idx="106">
                  <c:v>106318</c:v>
                </c:pt>
                <c:pt idx="107">
                  <c:v>105043</c:v>
                </c:pt>
                <c:pt idx="108">
                  <c:v>95394</c:v>
                </c:pt>
                <c:pt idx="109">
                  <c:v>95120</c:v>
                </c:pt>
                <c:pt idx="110">
                  <c:v>99855</c:v>
                </c:pt>
                <c:pt idx="111">
                  <c:v>103972</c:v>
                </c:pt>
                <c:pt idx="112">
                  <c:v>108103</c:v>
                </c:pt>
                <c:pt idx="113">
                  <c:v>114614</c:v>
                </c:pt>
                <c:pt idx="114">
                  <c:v>96907</c:v>
                </c:pt>
                <c:pt idx="115">
                  <c:v>69711</c:v>
                </c:pt>
                <c:pt idx="116">
                  <c:v>57542</c:v>
                </c:pt>
                <c:pt idx="117">
                  <c:v>45171</c:v>
                </c:pt>
                <c:pt idx="118">
                  <c:v>35419</c:v>
                </c:pt>
                <c:pt idx="119">
                  <c:v>23986</c:v>
                </c:pt>
                <c:pt idx="120">
                  <c:v>15630</c:v>
                </c:pt>
                <c:pt idx="121">
                  <c:v>10916</c:v>
                </c:pt>
                <c:pt idx="122">
                  <c:v>9610</c:v>
                </c:pt>
                <c:pt idx="123">
                  <c:v>11175</c:v>
                </c:pt>
                <c:pt idx="124">
                  <c:v>18501</c:v>
                </c:pt>
                <c:pt idx="125">
                  <c:v>33264</c:v>
                </c:pt>
                <c:pt idx="126">
                  <c:v>59071</c:v>
                </c:pt>
                <c:pt idx="127">
                  <c:v>91177</c:v>
                </c:pt>
                <c:pt idx="128">
                  <c:v>96305</c:v>
                </c:pt>
                <c:pt idx="129">
                  <c:v>97604</c:v>
                </c:pt>
                <c:pt idx="130">
                  <c:v>107289</c:v>
                </c:pt>
                <c:pt idx="131">
                  <c:v>108530</c:v>
                </c:pt>
                <c:pt idx="132">
                  <c:v>102845</c:v>
                </c:pt>
                <c:pt idx="133">
                  <c:v>105033</c:v>
                </c:pt>
                <c:pt idx="134">
                  <c:v>109754</c:v>
                </c:pt>
                <c:pt idx="135">
                  <c:v>118517</c:v>
                </c:pt>
                <c:pt idx="136">
                  <c:v>124698</c:v>
                </c:pt>
                <c:pt idx="137">
                  <c:v>134313</c:v>
                </c:pt>
                <c:pt idx="138">
                  <c:v>128245</c:v>
                </c:pt>
                <c:pt idx="139">
                  <c:v>98461</c:v>
                </c:pt>
                <c:pt idx="140">
                  <c:v>76635</c:v>
                </c:pt>
                <c:pt idx="141">
                  <c:v>55038</c:v>
                </c:pt>
                <c:pt idx="142">
                  <c:v>39497</c:v>
                </c:pt>
                <c:pt idx="143">
                  <c:v>27313</c:v>
                </c:pt>
                <c:pt idx="144">
                  <c:v>18280</c:v>
                </c:pt>
                <c:pt idx="145">
                  <c:v>12688</c:v>
                </c:pt>
                <c:pt idx="146">
                  <c:v>9410</c:v>
                </c:pt>
                <c:pt idx="147">
                  <c:v>8800</c:v>
                </c:pt>
                <c:pt idx="148">
                  <c:v>13431</c:v>
                </c:pt>
                <c:pt idx="149">
                  <c:v>24297</c:v>
                </c:pt>
                <c:pt idx="150">
                  <c:v>41195</c:v>
                </c:pt>
                <c:pt idx="151">
                  <c:v>61830</c:v>
                </c:pt>
                <c:pt idx="152">
                  <c:v>80547</c:v>
                </c:pt>
                <c:pt idx="153">
                  <c:v>104432</c:v>
                </c:pt>
                <c:pt idx="154">
                  <c:v>131843</c:v>
                </c:pt>
                <c:pt idx="155">
                  <c:v>134004</c:v>
                </c:pt>
                <c:pt idx="156">
                  <c:v>124021</c:v>
                </c:pt>
                <c:pt idx="157">
                  <c:v>121292</c:v>
                </c:pt>
                <c:pt idx="158">
                  <c:v>122464</c:v>
                </c:pt>
                <c:pt idx="159">
                  <c:v>133462</c:v>
                </c:pt>
                <c:pt idx="160">
                  <c:v>133529</c:v>
                </c:pt>
                <c:pt idx="161">
                  <c:v>131783</c:v>
                </c:pt>
                <c:pt idx="162">
                  <c:v>100555</c:v>
                </c:pt>
                <c:pt idx="163">
                  <c:v>73756</c:v>
                </c:pt>
                <c:pt idx="164">
                  <c:v>60666</c:v>
                </c:pt>
                <c:pt idx="165">
                  <c:v>50459</c:v>
                </c:pt>
                <c:pt idx="166">
                  <c:v>36275</c:v>
                </c:pt>
                <c:pt idx="167">
                  <c:v>23938</c:v>
                </c:pt>
                <c:pt idx="168">
                  <c:v>14952</c:v>
                </c:pt>
                <c:pt idx="169">
                  <c:v>9584</c:v>
                </c:pt>
                <c:pt idx="170">
                  <c:v>6495</c:v>
                </c:pt>
                <c:pt idx="171">
                  <c:v>5125</c:v>
                </c:pt>
                <c:pt idx="172">
                  <c:v>6568</c:v>
                </c:pt>
                <c:pt idx="173">
                  <c:v>11063</c:v>
                </c:pt>
                <c:pt idx="174">
                  <c:v>20681</c:v>
                </c:pt>
                <c:pt idx="175">
                  <c:v>33347</c:v>
                </c:pt>
                <c:pt idx="176">
                  <c:v>48058</c:v>
                </c:pt>
                <c:pt idx="177">
                  <c:v>72672</c:v>
                </c:pt>
                <c:pt idx="178">
                  <c:v>98532</c:v>
                </c:pt>
                <c:pt idx="179">
                  <c:v>109433</c:v>
                </c:pt>
                <c:pt idx="180">
                  <c:v>103922</c:v>
                </c:pt>
                <c:pt idx="181">
                  <c:v>108662</c:v>
                </c:pt>
                <c:pt idx="182">
                  <c:v>123960</c:v>
                </c:pt>
                <c:pt idx="183">
                  <c:v>138351</c:v>
                </c:pt>
                <c:pt idx="184">
                  <c:v>137079</c:v>
                </c:pt>
                <c:pt idx="185">
                  <c:v>126308</c:v>
                </c:pt>
                <c:pt idx="186">
                  <c:v>102043</c:v>
                </c:pt>
                <c:pt idx="187">
                  <c:v>84497</c:v>
                </c:pt>
                <c:pt idx="188">
                  <c:v>75511</c:v>
                </c:pt>
                <c:pt idx="189">
                  <c:v>58773</c:v>
                </c:pt>
                <c:pt idx="190">
                  <c:v>38971</c:v>
                </c:pt>
                <c:pt idx="191">
                  <c:v>23818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72F-4535-B0A2-204E83A8BEA4}"/>
            </c:ext>
          </c:extLst>
        </c:ser>
        <c:ser>
          <c:idx val="4"/>
          <c:order val="2"/>
          <c:tx>
            <c:strRef>
              <c:f>train!$G$1</c:f>
              <c:strCache>
                <c:ptCount val="1"/>
                <c:pt idx="0">
                  <c:v>남해선(영암-순천)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train!$G$2:$G$289</c:f>
              <c:numCache>
                <c:formatCode>General</c:formatCode>
                <c:ptCount val="192"/>
                <c:pt idx="0">
                  <c:v>1344</c:v>
                </c:pt>
                <c:pt idx="1">
                  <c:v>847</c:v>
                </c:pt>
                <c:pt idx="2">
                  <c:v>658</c:v>
                </c:pt>
                <c:pt idx="3">
                  <c:v>534</c:v>
                </c:pt>
                <c:pt idx="4">
                  <c:v>778</c:v>
                </c:pt>
                <c:pt idx="5">
                  <c:v>1168</c:v>
                </c:pt>
                <c:pt idx="6">
                  <c:v>1855</c:v>
                </c:pt>
                <c:pt idx="7">
                  <c:v>2757</c:v>
                </c:pt>
                <c:pt idx="8">
                  <c:v>4414</c:v>
                </c:pt>
                <c:pt idx="9">
                  <c:v>7449</c:v>
                </c:pt>
                <c:pt idx="10">
                  <c:v>10896</c:v>
                </c:pt>
                <c:pt idx="11">
                  <c:v>13455</c:v>
                </c:pt>
                <c:pt idx="12">
                  <c:v>12080</c:v>
                </c:pt>
                <c:pt idx="13">
                  <c:v>12543</c:v>
                </c:pt>
                <c:pt idx="14">
                  <c:v>14816</c:v>
                </c:pt>
                <c:pt idx="15">
                  <c:v>16380</c:v>
                </c:pt>
                <c:pt idx="16">
                  <c:v>16526</c:v>
                </c:pt>
                <c:pt idx="17">
                  <c:v>15749</c:v>
                </c:pt>
                <c:pt idx="18">
                  <c:v>11922</c:v>
                </c:pt>
                <c:pt idx="19">
                  <c:v>9250</c:v>
                </c:pt>
                <c:pt idx="20">
                  <c:v>6902</c:v>
                </c:pt>
                <c:pt idx="21">
                  <c:v>5429</c:v>
                </c:pt>
                <c:pt idx="22">
                  <c:v>3211</c:v>
                </c:pt>
                <c:pt idx="23">
                  <c:v>1913</c:v>
                </c:pt>
                <c:pt idx="24">
                  <c:v>1247</c:v>
                </c:pt>
                <c:pt idx="25">
                  <c:v>743</c:v>
                </c:pt>
                <c:pt idx="26">
                  <c:v>611</c:v>
                </c:pt>
                <c:pt idx="27">
                  <c:v>601</c:v>
                </c:pt>
                <c:pt idx="28">
                  <c:v>1034</c:v>
                </c:pt>
                <c:pt idx="29">
                  <c:v>2557</c:v>
                </c:pt>
                <c:pt idx="30">
                  <c:v>5675</c:v>
                </c:pt>
                <c:pt idx="31">
                  <c:v>10777</c:v>
                </c:pt>
                <c:pt idx="32">
                  <c:v>11311</c:v>
                </c:pt>
                <c:pt idx="33">
                  <c:v>9230</c:v>
                </c:pt>
                <c:pt idx="34">
                  <c:v>10102</c:v>
                </c:pt>
                <c:pt idx="35">
                  <c:v>10657</c:v>
                </c:pt>
                <c:pt idx="36">
                  <c:v>9867</c:v>
                </c:pt>
                <c:pt idx="37">
                  <c:v>10191</c:v>
                </c:pt>
                <c:pt idx="38">
                  <c:v>9745</c:v>
                </c:pt>
                <c:pt idx="39">
                  <c:v>9840</c:v>
                </c:pt>
                <c:pt idx="40">
                  <c:v>9351</c:v>
                </c:pt>
                <c:pt idx="41">
                  <c:v>9405</c:v>
                </c:pt>
                <c:pt idx="42">
                  <c:v>8121</c:v>
                </c:pt>
                <c:pt idx="43">
                  <c:v>5091</c:v>
                </c:pt>
                <c:pt idx="44">
                  <c:v>3437</c:v>
                </c:pt>
                <c:pt idx="45">
                  <c:v>3313</c:v>
                </c:pt>
                <c:pt idx="46">
                  <c:v>2054</c:v>
                </c:pt>
                <c:pt idx="47">
                  <c:v>1295</c:v>
                </c:pt>
                <c:pt idx="48">
                  <c:v>971</c:v>
                </c:pt>
                <c:pt idx="49">
                  <c:v>609</c:v>
                </c:pt>
                <c:pt idx="50">
                  <c:v>464</c:v>
                </c:pt>
                <c:pt idx="51">
                  <c:v>457</c:v>
                </c:pt>
                <c:pt idx="52">
                  <c:v>791</c:v>
                </c:pt>
                <c:pt idx="53">
                  <c:v>1608</c:v>
                </c:pt>
                <c:pt idx="54">
                  <c:v>3158</c:v>
                </c:pt>
                <c:pt idx="55">
                  <c:v>6430</c:v>
                </c:pt>
                <c:pt idx="56">
                  <c:v>8517</c:v>
                </c:pt>
                <c:pt idx="57">
                  <c:v>8496</c:v>
                </c:pt>
                <c:pt idx="58">
                  <c:v>9776</c:v>
                </c:pt>
                <c:pt idx="59">
                  <c:v>9508</c:v>
                </c:pt>
                <c:pt idx="60">
                  <c:v>9025</c:v>
                </c:pt>
                <c:pt idx="61">
                  <c:v>9346</c:v>
                </c:pt>
                <c:pt idx="62">
                  <c:v>10043</c:v>
                </c:pt>
                <c:pt idx="63">
                  <c:v>9857</c:v>
                </c:pt>
                <c:pt idx="64">
                  <c:v>9865</c:v>
                </c:pt>
                <c:pt idx="65">
                  <c:v>9660</c:v>
                </c:pt>
                <c:pt idx="66">
                  <c:v>7964</c:v>
                </c:pt>
                <c:pt idx="67">
                  <c:v>5038</c:v>
                </c:pt>
                <c:pt idx="68">
                  <c:v>3458</c:v>
                </c:pt>
                <c:pt idx="69">
                  <c:v>2674</c:v>
                </c:pt>
                <c:pt idx="70">
                  <c:v>1952</c:v>
                </c:pt>
                <c:pt idx="71">
                  <c:v>1346</c:v>
                </c:pt>
                <c:pt idx="72">
                  <c:v>845</c:v>
                </c:pt>
                <c:pt idx="73">
                  <c:v>558</c:v>
                </c:pt>
                <c:pt idx="74">
                  <c:v>426</c:v>
                </c:pt>
                <c:pt idx="75">
                  <c:v>362</c:v>
                </c:pt>
                <c:pt idx="76">
                  <c:v>703</c:v>
                </c:pt>
                <c:pt idx="77">
                  <c:v>1464</c:v>
                </c:pt>
                <c:pt idx="78">
                  <c:v>2979</c:v>
                </c:pt>
                <c:pt idx="79">
                  <c:v>5701</c:v>
                </c:pt>
                <c:pt idx="80">
                  <c:v>8006</c:v>
                </c:pt>
                <c:pt idx="81">
                  <c:v>8766</c:v>
                </c:pt>
                <c:pt idx="82">
                  <c:v>10215</c:v>
                </c:pt>
                <c:pt idx="83">
                  <c:v>10538</c:v>
                </c:pt>
                <c:pt idx="84">
                  <c:v>9511</c:v>
                </c:pt>
                <c:pt idx="85">
                  <c:v>10436</c:v>
                </c:pt>
                <c:pt idx="86">
                  <c:v>10742</c:v>
                </c:pt>
                <c:pt idx="87">
                  <c:v>10253</c:v>
                </c:pt>
                <c:pt idx="88">
                  <c:v>10357</c:v>
                </c:pt>
                <c:pt idx="89">
                  <c:v>10115</c:v>
                </c:pt>
                <c:pt idx="90">
                  <c:v>9029</c:v>
                </c:pt>
                <c:pt idx="91">
                  <c:v>5479</c:v>
                </c:pt>
                <c:pt idx="92">
                  <c:v>3866</c:v>
                </c:pt>
                <c:pt idx="93">
                  <c:v>3153</c:v>
                </c:pt>
                <c:pt idx="94">
                  <c:v>2280</c:v>
                </c:pt>
                <c:pt idx="95">
                  <c:v>1597</c:v>
                </c:pt>
                <c:pt idx="96">
                  <c:v>988</c:v>
                </c:pt>
                <c:pt idx="97">
                  <c:v>789</c:v>
                </c:pt>
                <c:pt idx="98">
                  <c:v>722</c:v>
                </c:pt>
                <c:pt idx="99">
                  <c:v>683</c:v>
                </c:pt>
                <c:pt idx="100">
                  <c:v>898</c:v>
                </c:pt>
                <c:pt idx="101">
                  <c:v>2134</c:v>
                </c:pt>
                <c:pt idx="102">
                  <c:v>4156</c:v>
                </c:pt>
                <c:pt idx="103">
                  <c:v>7401</c:v>
                </c:pt>
                <c:pt idx="104">
                  <c:v>10160</c:v>
                </c:pt>
                <c:pt idx="105">
                  <c:v>10145</c:v>
                </c:pt>
                <c:pt idx="106">
                  <c:v>11016</c:v>
                </c:pt>
                <c:pt idx="107">
                  <c:v>11750</c:v>
                </c:pt>
                <c:pt idx="108">
                  <c:v>10346</c:v>
                </c:pt>
                <c:pt idx="109">
                  <c:v>10974</c:v>
                </c:pt>
                <c:pt idx="110">
                  <c:v>11332</c:v>
                </c:pt>
                <c:pt idx="111">
                  <c:v>11273</c:v>
                </c:pt>
                <c:pt idx="112">
                  <c:v>11354</c:v>
                </c:pt>
                <c:pt idx="113">
                  <c:v>11877</c:v>
                </c:pt>
                <c:pt idx="114">
                  <c:v>10011</c:v>
                </c:pt>
                <c:pt idx="115">
                  <c:v>5339</c:v>
                </c:pt>
                <c:pt idx="116">
                  <c:v>4103</c:v>
                </c:pt>
                <c:pt idx="117">
                  <c:v>3721</c:v>
                </c:pt>
                <c:pt idx="118">
                  <c:v>2841</c:v>
                </c:pt>
                <c:pt idx="119">
                  <c:v>1818</c:v>
                </c:pt>
                <c:pt idx="120">
                  <c:v>1203</c:v>
                </c:pt>
                <c:pt idx="121">
                  <c:v>790</c:v>
                </c:pt>
                <c:pt idx="122">
                  <c:v>732</c:v>
                </c:pt>
                <c:pt idx="123">
                  <c:v>813</c:v>
                </c:pt>
                <c:pt idx="124">
                  <c:v>1139</c:v>
                </c:pt>
                <c:pt idx="125">
                  <c:v>2185</c:v>
                </c:pt>
                <c:pt idx="126">
                  <c:v>4160</c:v>
                </c:pt>
                <c:pt idx="127">
                  <c:v>7078</c:v>
                </c:pt>
                <c:pt idx="128">
                  <c:v>9073</c:v>
                </c:pt>
                <c:pt idx="129">
                  <c:v>10122</c:v>
                </c:pt>
                <c:pt idx="130">
                  <c:v>11052</c:v>
                </c:pt>
                <c:pt idx="131">
                  <c:v>11594</c:v>
                </c:pt>
                <c:pt idx="132">
                  <c:v>11029</c:v>
                </c:pt>
                <c:pt idx="133">
                  <c:v>12920</c:v>
                </c:pt>
                <c:pt idx="134">
                  <c:v>13055</c:v>
                </c:pt>
                <c:pt idx="135">
                  <c:v>13363</c:v>
                </c:pt>
                <c:pt idx="136">
                  <c:v>14051</c:v>
                </c:pt>
                <c:pt idx="137">
                  <c:v>15900</c:v>
                </c:pt>
                <c:pt idx="138">
                  <c:v>13545</c:v>
                </c:pt>
                <c:pt idx="139">
                  <c:v>9990</c:v>
                </c:pt>
                <c:pt idx="140">
                  <c:v>5805</c:v>
                </c:pt>
                <c:pt idx="141">
                  <c:v>4321</c:v>
                </c:pt>
                <c:pt idx="142">
                  <c:v>3220</c:v>
                </c:pt>
                <c:pt idx="143">
                  <c:v>2203</c:v>
                </c:pt>
                <c:pt idx="144">
                  <c:v>1183</c:v>
                </c:pt>
                <c:pt idx="145">
                  <c:v>968</c:v>
                </c:pt>
                <c:pt idx="146">
                  <c:v>915</c:v>
                </c:pt>
                <c:pt idx="147">
                  <c:v>667</c:v>
                </c:pt>
                <c:pt idx="148">
                  <c:v>863</c:v>
                </c:pt>
                <c:pt idx="149">
                  <c:v>1641</c:v>
                </c:pt>
                <c:pt idx="150">
                  <c:v>3344</c:v>
                </c:pt>
                <c:pt idx="151">
                  <c:v>5113</c:v>
                </c:pt>
                <c:pt idx="152">
                  <c:v>7050</c:v>
                </c:pt>
                <c:pt idx="153">
                  <c:v>10303</c:v>
                </c:pt>
                <c:pt idx="154">
                  <c:v>14532</c:v>
                </c:pt>
                <c:pt idx="155">
                  <c:v>15691</c:v>
                </c:pt>
                <c:pt idx="156">
                  <c:v>13542</c:v>
                </c:pt>
                <c:pt idx="157">
                  <c:v>13811</c:v>
                </c:pt>
                <c:pt idx="158">
                  <c:v>15045</c:v>
                </c:pt>
                <c:pt idx="159">
                  <c:v>15929</c:v>
                </c:pt>
                <c:pt idx="160">
                  <c:v>15494</c:v>
                </c:pt>
                <c:pt idx="161">
                  <c:v>15240</c:v>
                </c:pt>
                <c:pt idx="162">
                  <c:v>11059</c:v>
                </c:pt>
                <c:pt idx="163">
                  <c:v>8013</c:v>
                </c:pt>
                <c:pt idx="164">
                  <c:v>6063</c:v>
                </c:pt>
                <c:pt idx="165">
                  <c:v>4429</c:v>
                </c:pt>
                <c:pt idx="166">
                  <c:v>2834</c:v>
                </c:pt>
                <c:pt idx="167">
                  <c:v>1795</c:v>
                </c:pt>
                <c:pt idx="168">
                  <c:v>1253</c:v>
                </c:pt>
                <c:pt idx="169">
                  <c:v>892</c:v>
                </c:pt>
                <c:pt idx="170">
                  <c:v>611</c:v>
                </c:pt>
                <c:pt idx="171">
                  <c:v>571</c:v>
                </c:pt>
                <c:pt idx="172">
                  <c:v>699</c:v>
                </c:pt>
                <c:pt idx="173">
                  <c:v>1009</c:v>
                </c:pt>
                <c:pt idx="174">
                  <c:v>1783</c:v>
                </c:pt>
                <c:pt idx="175">
                  <c:v>3048</c:v>
                </c:pt>
                <c:pt idx="176">
                  <c:v>4544</c:v>
                </c:pt>
                <c:pt idx="177">
                  <c:v>7655</c:v>
                </c:pt>
                <c:pt idx="178">
                  <c:v>10617</c:v>
                </c:pt>
                <c:pt idx="179">
                  <c:v>12389</c:v>
                </c:pt>
                <c:pt idx="180">
                  <c:v>11283</c:v>
                </c:pt>
                <c:pt idx="181">
                  <c:v>12972</c:v>
                </c:pt>
                <c:pt idx="182">
                  <c:v>14510</c:v>
                </c:pt>
                <c:pt idx="183">
                  <c:v>15634</c:v>
                </c:pt>
                <c:pt idx="184">
                  <c:v>16125</c:v>
                </c:pt>
                <c:pt idx="185">
                  <c:v>14032</c:v>
                </c:pt>
                <c:pt idx="186">
                  <c:v>10735</c:v>
                </c:pt>
                <c:pt idx="187">
                  <c:v>8137</c:v>
                </c:pt>
                <c:pt idx="188">
                  <c:v>6503</c:v>
                </c:pt>
                <c:pt idx="189">
                  <c:v>4981</c:v>
                </c:pt>
                <c:pt idx="190">
                  <c:v>2932</c:v>
                </c:pt>
                <c:pt idx="191">
                  <c:v>2036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E72F-4535-B0A2-204E83A8BEA4}"/>
            </c:ext>
          </c:extLst>
        </c:ser>
        <c:ser>
          <c:idx val="5"/>
          <c:order val="3"/>
          <c:tx>
            <c:strRef>
              <c:f>train!$H$1</c:f>
              <c:strCache>
                <c:ptCount val="1"/>
                <c:pt idx="0">
                  <c:v>광주대구선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train!$H$2:$H$289</c:f>
              <c:numCache>
                <c:formatCode>General</c:formatCode>
                <c:ptCount val="192"/>
                <c:pt idx="0">
                  <c:v>3712</c:v>
                </c:pt>
                <c:pt idx="1">
                  <c:v>2993</c:v>
                </c:pt>
                <c:pt idx="2">
                  <c:v>1913</c:v>
                </c:pt>
                <c:pt idx="3">
                  <c:v>1440</c:v>
                </c:pt>
                <c:pt idx="4">
                  <c:v>1775</c:v>
                </c:pt>
                <c:pt idx="5">
                  <c:v>3053</c:v>
                </c:pt>
                <c:pt idx="6">
                  <c:v>5331</c:v>
                </c:pt>
                <c:pt idx="7">
                  <c:v>8903</c:v>
                </c:pt>
                <c:pt idx="8">
                  <c:v>12435</c:v>
                </c:pt>
                <c:pt idx="9">
                  <c:v>20371</c:v>
                </c:pt>
                <c:pt idx="10">
                  <c:v>29822</c:v>
                </c:pt>
                <c:pt idx="11">
                  <c:v>34006</c:v>
                </c:pt>
                <c:pt idx="12">
                  <c:v>33540</c:v>
                </c:pt>
                <c:pt idx="13">
                  <c:v>36558</c:v>
                </c:pt>
                <c:pt idx="14">
                  <c:v>42382</c:v>
                </c:pt>
                <c:pt idx="15">
                  <c:v>46757</c:v>
                </c:pt>
                <c:pt idx="16">
                  <c:v>48042</c:v>
                </c:pt>
                <c:pt idx="17">
                  <c:v>43801</c:v>
                </c:pt>
                <c:pt idx="18">
                  <c:v>31933</c:v>
                </c:pt>
                <c:pt idx="19">
                  <c:v>24038</c:v>
                </c:pt>
                <c:pt idx="20">
                  <c:v>19424</c:v>
                </c:pt>
                <c:pt idx="21">
                  <c:v>14801</c:v>
                </c:pt>
                <c:pt idx="22">
                  <c:v>10300</c:v>
                </c:pt>
                <c:pt idx="23">
                  <c:v>6393</c:v>
                </c:pt>
                <c:pt idx="24">
                  <c:v>3825</c:v>
                </c:pt>
                <c:pt idx="25">
                  <c:v>2465</c:v>
                </c:pt>
                <c:pt idx="26">
                  <c:v>2149</c:v>
                </c:pt>
                <c:pt idx="27">
                  <c:v>2178</c:v>
                </c:pt>
                <c:pt idx="28">
                  <c:v>4356</c:v>
                </c:pt>
                <c:pt idx="29">
                  <c:v>6837</c:v>
                </c:pt>
                <c:pt idx="30">
                  <c:v>12572</c:v>
                </c:pt>
                <c:pt idx="31">
                  <c:v>19143</c:v>
                </c:pt>
                <c:pt idx="32">
                  <c:v>22839</c:v>
                </c:pt>
                <c:pt idx="33">
                  <c:v>22294</c:v>
                </c:pt>
                <c:pt idx="34">
                  <c:v>24665</c:v>
                </c:pt>
                <c:pt idx="35">
                  <c:v>25189</c:v>
                </c:pt>
                <c:pt idx="36">
                  <c:v>23844</c:v>
                </c:pt>
                <c:pt idx="37">
                  <c:v>23044</c:v>
                </c:pt>
                <c:pt idx="38">
                  <c:v>22907</c:v>
                </c:pt>
                <c:pt idx="39">
                  <c:v>23339</c:v>
                </c:pt>
                <c:pt idx="40">
                  <c:v>23458</c:v>
                </c:pt>
                <c:pt idx="41">
                  <c:v>22016</c:v>
                </c:pt>
                <c:pt idx="42">
                  <c:v>18523</c:v>
                </c:pt>
                <c:pt idx="43">
                  <c:v>12555</c:v>
                </c:pt>
                <c:pt idx="44">
                  <c:v>9979</c:v>
                </c:pt>
                <c:pt idx="45">
                  <c:v>7534</c:v>
                </c:pt>
                <c:pt idx="46">
                  <c:v>5829</c:v>
                </c:pt>
                <c:pt idx="47">
                  <c:v>4373</c:v>
                </c:pt>
                <c:pt idx="48">
                  <c:v>2987</c:v>
                </c:pt>
                <c:pt idx="49">
                  <c:v>2278</c:v>
                </c:pt>
                <c:pt idx="50">
                  <c:v>1924</c:v>
                </c:pt>
                <c:pt idx="51">
                  <c:v>2112</c:v>
                </c:pt>
                <c:pt idx="52">
                  <c:v>3177</c:v>
                </c:pt>
                <c:pt idx="53">
                  <c:v>4274</c:v>
                </c:pt>
                <c:pt idx="54">
                  <c:v>6211</c:v>
                </c:pt>
                <c:pt idx="55">
                  <c:v>11685</c:v>
                </c:pt>
                <c:pt idx="56">
                  <c:v>18054</c:v>
                </c:pt>
                <c:pt idx="57">
                  <c:v>19692</c:v>
                </c:pt>
                <c:pt idx="58">
                  <c:v>23844</c:v>
                </c:pt>
                <c:pt idx="59">
                  <c:v>24051</c:v>
                </c:pt>
                <c:pt idx="60">
                  <c:v>22110</c:v>
                </c:pt>
                <c:pt idx="61">
                  <c:v>22954</c:v>
                </c:pt>
                <c:pt idx="62">
                  <c:v>22948</c:v>
                </c:pt>
                <c:pt idx="63">
                  <c:v>23715</c:v>
                </c:pt>
                <c:pt idx="64">
                  <c:v>23708</c:v>
                </c:pt>
                <c:pt idx="65">
                  <c:v>21895</c:v>
                </c:pt>
                <c:pt idx="66">
                  <c:v>18022</c:v>
                </c:pt>
                <c:pt idx="67">
                  <c:v>12471</c:v>
                </c:pt>
                <c:pt idx="68">
                  <c:v>10448</c:v>
                </c:pt>
                <c:pt idx="69">
                  <c:v>8402</c:v>
                </c:pt>
                <c:pt idx="70">
                  <c:v>6438</c:v>
                </c:pt>
                <c:pt idx="71">
                  <c:v>4625</c:v>
                </c:pt>
                <c:pt idx="72">
                  <c:v>3287</c:v>
                </c:pt>
                <c:pt idx="73">
                  <c:v>2189</c:v>
                </c:pt>
                <c:pt idx="74">
                  <c:v>2193</c:v>
                </c:pt>
                <c:pt idx="75">
                  <c:v>2272</c:v>
                </c:pt>
                <c:pt idx="76">
                  <c:v>3056</c:v>
                </c:pt>
                <c:pt idx="77">
                  <c:v>4916</c:v>
                </c:pt>
                <c:pt idx="78">
                  <c:v>7653</c:v>
                </c:pt>
                <c:pt idx="79">
                  <c:v>12748</c:v>
                </c:pt>
                <c:pt idx="80">
                  <c:v>18904</c:v>
                </c:pt>
                <c:pt idx="81">
                  <c:v>21526</c:v>
                </c:pt>
                <c:pt idx="82">
                  <c:v>25618</c:v>
                </c:pt>
                <c:pt idx="83">
                  <c:v>25332</c:v>
                </c:pt>
                <c:pt idx="84">
                  <c:v>23425</c:v>
                </c:pt>
                <c:pt idx="85">
                  <c:v>24742</c:v>
                </c:pt>
                <c:pt idx="86">
                  <c:v>25853</c:v>
                </c:pt>
                <c:pt idx="87">
                  <c:v>27105</c:v>
                </c:pt>
                <c:pt idx="88">
                  <c:v>26943</c:v>
                </c:pt>
                <c:pt idx="89">
                  <c:v>24890</c:v>
                </c:pt>
                <c:pt idx="90">
                  <c:v>21587</c:v>
                </c:pt>
                <c:pt idx="91">
                  <c:v>14952</c:v>
                </c:pt>
                <c:pt idx="92">
                  <c:v>11538</c:v>
                </c:pt>
                <c:pt idx="93">
                  <c:v>9165</c:v>
                </c:pt>
                <c:pt idx="94">
                  <c:v>7355</c:v>
                </c:pt>
                <c:pt idx="95">
                  <c:v>5236</c:v>
                </c:pt>
                <c:pt idx="96">
                  <c:v>3449</c:v>
                </c:pt>
                <c:pt idx="97">
                  <c:v>2226</c:v>
                </c:pt>
                <c:pt idx="98">
                  <c:v>1996</c:v>
                </c:pt>
                <c:pt idx="99">
                  <c:v>2523</c:v>
                </c:pt>
                <c:pt idx="100">
                  <c:v>4166</c:v>
                </c:pt>
                <c:pt idx="101">
                  <c:v>6363</c:v>
                </c:pt>
                <c:pt idx="102">
                  <c:v>10287</c:v>
                </c:pt>
                <c:pt idx="103">
                  <c:v>16712</c:v>
                </c:pt>
                <c:pt idx="104">
                  <c:v>22261</c:v>
                </c:pt>
                <c:pt idx="105">
                  <c:v>26101</c:v>
                </c:pt>
                <c:pt idx="106">
                  <c:v>30747</c:v>
                </c:pt>
                <c:pt idx="107">
                  <c:v>29921</c:v>
                </c:pt>
                <c:pt idx="108">
                  <c:v>27007</c:v>
                </c:pt>
                <c:pt idx="109">
                  <c:v>26522</c:v>
                </c:pt>
                <c:pt idx="110">
                  <c:v>27579</c:v>
                </c:pt>
                <c:pt idx="111">
                  <c:v>29229</c:v>
                </c:pt>
                <c:pt idx="112">
                  <c:v>29408</c:v>
                </c:pt>
                <c:pt idx="113">
                  <c:v>28023</c:v>
                </c:pt>
                <c:pt idx="114">
                  <c:v>23440</c:v>
                </c:pt>
                <c:pt idx="115">
                  <c:v>15640</c:v>
                </c:pt>
                <c:pt idx="116">
                  <c:v>12114</c:v>
                </c:pt>
                <c:pt idx="117">
                  <c:v>10083</c:v>
                </c:pt>
                <c:pt idx="118">
                  <c:v>8190</c:v>
                </c:pt>
                <c:pt idx="119">
                  <c:v>5497</c:v>
                </c:pt>
                <c:pt idx="120">
                  <c:v>3997</c:v>
                </c:pt>
                <c:pt idx="121">
                  <c:v>2981</c:v>
                </c:pt>
                <c:pt idx="122">
                  <c:v>2308</c:v>
                </c:pt>
                <c:pt idx="123">
                  <c:v>2698</c:v>
                </c:pt>
                <c:pt idx="124">
                  <c:v>4053</c:v>
                </c:pt>
                <c:pt idx="125">
                  <c:v>6105</c:v>
                </c:pt>
                <c:pt idx="126">
                  <c:v>9553</c:v>
                </c:pt>
                <c:pt idx="127">
                  <c:v>16050</c:v>
                </c:pt>
                <c:pt idx="128">
                  <c:v>22936</c:v>
                </c:pt>
                <c:pt idx="129">
                  <c:v>26397</c:v>
                </c:pt>
                <c:pt idx="130">
                  <c:v>29693</c:v>
                </c:pt>
                <c:pt idx="131">
                  <c:v>29613</c:v>
                </c:pt>
                <c:pt idx="132">
                  <c:v>27753</c:v>
                </c:pt>
                <c:pt idx="133">
                  <c:v>30462</c:v>
                </c:pt>
                <c:pt idx="134">
                  <c:v>32651</c:v>
                </c:pt>
                <c:pt idx="135">
                  <c:v>34979</c:v>
                </c:pt>
                <c:pt idx="136">
                  <c:v>38598</c:v>
                </c:pt>
                <c:pt idx="137">
                  <c:v>39309</c:v>
                </c:pt>
                <c:pt idx="138">
                  <c:v>35031</c:v>
                </c:pt>
                <c:pt idx="139">
                  <c:v>29322</c:v>
                </c:pt>
                <c:pt idx="140">
                  <c:v>21789</c:v>
                </c:pt>
                <c:pt idx="141">
                  <c:v>14400</c:v>
                </c:pt>
                <c:pt idx="142">
                  <c:v>9686</c:v>
                </c:pt>
                <c:pt idx="143">
                  <c:v>6842</c:v>
                </c:pt>
                <c:pt idx="144">
                  <c:v>4577</c:v>
                </c:pt>
                <c:pt idx="145">
                  <c:v>3364</c:v>
                </c:pt>
                <c:pt idx="146">
                  <c:v>2647</c:v>
                </c:pt>
                <c:pt idx="147">
                  <c:v>2341</c:v>
                </c:pt>
                <c:pt idx="148">
                  <c:v>3393</c:v>
                </c:pt>
                <c:pt idx="149">
                  <c:v>5000</c:v>
                </c:pt>
                <c:pt idx="150">
                  <c:v>9295</c:v>
                </c:pt>
                <c:pt idx="151">
                  <c:v>15397</c:v>
                </c:pt>
                <c:pt idx="152">
                  <c:v>22783</c:v>
                </c:pt>
                <c:pt idx="153">
                  <c:v>34245</c:v>
                </c:pt>
                <c:pt idx="154">
                  <c:v>43763</c:v>
                </c:pt>
                <c:pt idx="155">
                  <c:v>44114</c:v>
                </c:pt>
                <c:pt idx="156">
                  <c:v>39049</c:v>
                </c:pt>
                <c:pt idx="157">
                  <c:v>39628</c:v>
                </c:pt>
                <c:pt idx="158">
                  <c:v>41503</c:v>
                </c:pt>
                <c:pt idx="159">
                  <c:v>44430</c:v>
                </c:pt>
                <c:pt idx="160">
                  <c:v>45907</c:v>
                </c:pt>
                <c:pt idx="161">
                  <c:v>39654</c:v>
                </c:pt>
                <c:pt idx="162">
                  <c:v>29446</c:v>
                </c:pt>
                <c:pt idx="163">
                  <c:v>20619</c:v>
                </c:pt>
                <c:pt idx="164">
                  <c:v>15534</c:v>
                </c:pt>
                <c:pt idx="165">
                  <c:v>12710</c:v>
                </c:pt>
                <c:pt idx="166">
                  <c:v>9146</c:v>
                </c:pt>
                <c:pt idx="167">
                  <c:v>5624</c:v>
                </c:pt>
                <c:pt idx="168">
                  <c:v>3776</c:v>
                </c:pt>
                <c:pt idx="169">
                  <c:v>3196</c:v>
                </c:pt>
                <c:pt idx="170">
                  <c:v>2113</c:v>
                </c:pt>
                <c:pt idx="171">
                  <c:v>1556</c:v>
                </c:pt>
                <c:pt idx="172">
                  <c:v>1599</c:v>
                </c:pt>
                <c:pt idx="173">
                  <c:v>2669</c:v>
                </c:pt>
                <c:pt idx="174">
                  <c:v>5071</c:v>
                </c:pt>
                <c:pt idx="175">
                  <c:v>9113</c:v>
                </c:pt>
                <c:pt idx="176">
                  <c:v>14482</c:v>
                </c:pt>
                <c:pt idx="177">
                  <c:v>22830</c:v>
                </c:pt>
                <c:pt idx="178">
                  <c:v>30171</c:v>
                </c:pt>
                <c:pt idx="179">
                  <c:v>33726</c:v>
                </c:pt>
                <c:pt idx="180">
                  <c:v>34986</c:v>
                </c:pt>
                <c:pt idx="181">
                  <c:v>38861</c:v>
                </c:pt>
                <c:pt idx="182">
                  <c:v>44448</c:v>
                </c:pt>
                <c:pt idx="183">
                  <c:v>49548</c:v>
                </c:pt>
                <c:pt idx="184">
                  <c:v>49896</c:v>
                </c:pt>
                <c:pt idx="185">
                  <c:v>43970</c:v>
                </c:pt>
                <c:pt idx="186">
                  <c:v>33481</c:v>
                </c:pt>
                <c:pt idx="187">
                  <c:v>25588</c:v>
                </c:pt>
                <c:pt idx="188">
                  <c:v>20023</c:v>
                </c:pt>
                <c:pt idx="189">
                  <c:v>14707</c:v>
                </c:pt>
                <c:pt idx="190">
                  <c:v>9831</c:v>
                </c:pt>
                <c:pt idx="191">
                  <c:v>6175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E72F-4535-B0A2-204E83A8BEA4}"/>
            </c:ext>
          </c:extLst>
        </c:ser>
        <c:ser>
          <c:idx val="6"/>
          <c:order val="4"/>
          <c:tx>
            <c:strRef>
              <c:f>train!$I$1</c:f>
              <c:strCache>
                <c:ptCount val="1"/>
                <c:pt idx="0">
                  <c:v>무안광주선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train!$I$2:$I$289</c:f>
              <c:numCache>
                <c:formatCode>General</c:formatCode>
                <c:ptCount val="192"/>
                <c:pt idx="0">
                  <c:v>1254</c:v>
                </c:pt>
                <c:pt idx="1">
                  <c:v>730</c:v>
                </c:pt>
                <c:pt idx="2">
                  <c:v>640</c:v>
                </c:pt>
                <c:pt idx="3">
                  <c:v>503</c:v>
                </c:pt>
                <c:pt idx="4">
                  <c:v>457</c:v>
                </c:pt>
                <c:pt idx="5">
                  <c:v>1083</c:v>
                </c:pt>
                <c:pt idx="6">
                  <c:v>2174</c:v>
                </c:pt>
                <c:pt idx="7">
                  <c:v>3339</c:v>
                </c:pt>
                <c:pt idx="8">
                  <c:v>4466</c:v>
                </c:pt>
                <c:pt idx="9">
                  <c:v>6787</c:v>
                </c:pt>
                <c:pt idx="10">
                  <c:v>9175</c:v>
                </c:pt>
                <c:pt idx="11">
                  <c:v>10950</c:v>
                </c:pt>
                <c:pt idx="12">
                  <c:v>10259</c:v>
                </c:pt>
                <c:pt idx="13">
                  <c:v>11204</c:v>
                </c:pt>
                <c:pt idx="14">
                  <c:v>12472</c:v>
                </c:pt>
                <c:pt idx="15">
                  <c:v>13944</c:v>
                </c:pt>
                <c:pt idx="16">
                  <c:v>13960</c:v>
                </c:pt>
                <c:pt idx="17">
                  <c:v>13831</c:v>
                </c:pt>
                <c:pt idx="18">
                  <c:v>9829</c:v>
                </c:pt>
                <c:pt idx="19">
                  <c:v>7784</c:v>
                </c:pt>
                <c:pt idx="20">
                  <c:v>6215</c:v>
                </c:pt>
                <c:pt idx="21">
                  <c:v>4365</c:v>
                </c:pt>
                <c:pt idx="22">
                  <c:v>2914</c:v>
                </c:pt>
                <c:pt idx="23">
                  <c:v>1851</c:v>
                </c:pt>
                <c:pt idx="24">
                  <c:v>996</c:v>
                </c:pt>
                <c:pt idx="25">
                  <c:v>536</c:v>
                </c:pt>
                <c:pt idx="26">
                  <c:v>364</c:v>
                </c:pt>
                <c:pt idx="27">
                  <c:v>325</c:v>
                </c:pt>
                <c:pt idx="28">
                  <c:v>624</c:v>
                </c:pt>
                <c:pt idx="29">
                  <c:v>2201</c:v>
                </c:pt>
                <c:pt idx="30">
                  <c:v>5584</c:v>
                </c:pt>
                <c:pt idx="31">
                  <c:v>10837</c:v>
                </c:pt>
                <c:pt idx="32">
                  <c:v>11840</c:v>
                </c:pt>
                <c:pt idx="33">
                  <c:v>9098</c:v>
                </c:pt>
                <c:pt idx="34">
                  <c:v>9053</c:v>
                </c:pt>
                <c:pt idx="35">
                  <c:v>7769</c:v>
                </c:pt>
                <c:pt idx="36">
                  <c:v>7604</c:v>
                </c:pt>
                <c:pt idx="37">
                  <c:v>8252</c:v>
                </c:pt>
                <c:pt idx="38">
                  <c:v>8838</c:v>
                </c:pt>
                <c:pt idx="39">
                  <c:v>8533</c:v>
                </c:pt>
                <c:pt idx="40">
                  <c:v>9155</c:v>
                </c:pt>
                <c:pt idx="41">
                  <c:v>9908</c:v>
                </c:pt>
                <c:pt idx="42">
                  <c:v>8987</c:v>
                </c:pt>
                <c:pt idx="43">
                  <c:v>6046</c:v>
                </c:pt>
                <c:pt idx="44">
                  <c:v>4334</c:v>
                </c:pt>
                <c:pt idx="45">
                  <c:v>2837</c:v>
                </c:pt>
                <c:pt idx="46">
                  <c:v>2114</c:v>
                </c:pt>
                <c:pt idx="47">
                  <c:v>1487</c:v>
                </c:pt>
                <c:pt idx="48">
                  <c:v>854</c:v>
                </c:pt>
                <c:pt idx="49">
                  <c:v>432</c:v>
                </c:pt>
                <c:pt idx="50">
                  <c:v>286</c:v>
                </c:pt>
                <c:pt idx="51">
                  <c:v>401</c:v>
                </c:pt>
                <c:pt idx="52">
                  <c:v>540</c:v>
                </c:pt>
                <c:pt idx="53">
                  <c:v>1524</c:v>
                </c:pt>
                <c:pt idx="54">
                  <c:v>3505</c:v>
                </c:pt>
                <c:pt idx="55">
                  <c:v>7503</c:v>
                </c:pt>
                <c:pt idx="56">
                  <c:v>9771</c:v>
                </c:pt>
                <c:pt idx="57">
                  <c:v>8038</c:v>
                </c:pt>
                <c:pt idx="58">
                  <c:v>8510</c:v>
                </c:pt>
                <c:pt idx="59">
                  <c:v>7685</c:v>
                </c:pt>
                <c:pt idx="60">
                  <c:v>7050</c:v>
                </c:pt>
                <c:pt idx="61">
                  <c:v>8058</c:v>
                </c:pt>
                <c:pt idx="62">
                  <c:v>8330</c:v>
                </c:pt>
                <c:pt idx="63">
                  <c:v>8531</c:v>
                </c:pt>
                <c:pt idx="64">
                  <c:v>9832</c:v>
                </c:pt>
                <c:pt idx="65">
                  <c:v>9624</c:v>
                </c:pt>
                <c:pt idx="66">
                  <c:v>8961</c:v>
                </c:pt>
                <c:pt idx="67">
                  <c:v>6071</c:v>
                </c:pt>
                <c:pt idx="68">
                  <c:v>4048</c:v>
                </c:pt>
                <c:pt idx="69">
                  <c:v>3099</c:v>
                </c:pt>
                <c:pt idx="70">
                  <c:v>2552</c:v>
                </c:pt>
                <c:pt idx="71">
                  <c:v>1403</c:v>
                </c:pt>
                <c:pt idx="72">
                  <c:v>1031</c:v>
                </c:pt>
                <c:pt idx="73">
                  <c:v>551</c:v>
                </c:pt>
                <c:pt idx="74">
                  <c:v>284</c:v>
                </c:pt>
                <c:pt idx="75">
                  <c:v>270</c:v>
                </c:pt>
                <c:pt idx="76">
                  <c:v>393</c:v>
                </c:pt>
                <c:pt idx="77">
                  <c:v>1519</c:v>
                </c:pt>
                <c:pt idx="78">
                  <c:v>3991</c:v>
                </c:pt>
                <c:pt idx="79">
                  <c:v>8204</c:v>
                </c:pt>
                <c:pt idx="80">
                  <c:v>10584</c:v>
                </c:pt>
                <c:pt idx="81">
                  <c:v>9711</c:v>
                </c:pt>
                <c:pt idx="82">
                  <c:v>9284</c:v>
                </c:pt>
                <c:pt idx="83">
                  <c:v>8405</c:v>
                </c:pt>
                <c:pt idx="84">
                  <c:v>7678</c:v>
                </c:pt>
                <c:pt idx="85">
                  <c:v>8958</c:v>
                </c:pt>
                <c:pt idx="86">
                  <c:v>9787</c:v>
                </c:pt>
                <c:pt idx="87">
                  <c:v>9523</c:v>
                </c:pt>
                <c:pt idx="88">
                  <c:v>10533</c:v>
                </c:pt>
                <c:pt idx="89">
                  <c:v>11108</c:v>
                </c:pt>
                <c:pt idx="90">
                  <c:v>9972</c:v>
                </c:pt>
                <c:pt idx="91">
                  <c:v>5941</c:v>
                </c:pt>
                <c:pt idx="92">
                  <c:v>4380</c:v>
                </c:pt>
                <c:pt idx="93">
                  <c:v>3513</c:v>
                </c:pt>
                <c:pt idx="94">
                  <c:v>2471</c:v>
                </c:pt>
                <c:pt idx="95">
                  <c:v>1531</c:v>
                </c:pt>
                <c:pt idx="96">
                  <c:v>890</c:v>
                </c:pt>
                <c:pt idx="97">
                  <c:v>642</c:v>
                </c:pt>
                <c:pt idx="98">
                  <c:v>434</c:v>
                </c:pt>
                <c:pt idx="99">
                  <c:v>493</c:v>
                </c:pt>
                <c:pt idx="100">
                  <c:v>724</c:v>
                </c:pt>
                <c:pt idx="101">
                  <c:v>1714</c:v>
                </c:pt>
                <c:pt idx="102">
                  <c:v>4605</c:v>
                </c:pt>
                <c:pt idx="103">
                  <c:v>9574</c:v>
                </c:pt>
                <c:pt idx="104">
                  <c:v>11040</c:v>
                </c:pt>
                <c:pt idx="105">
                  <c:v>10049</c:v>
                </c:pt>
                <c:pt idx="106">
                  <c:v>9389</c:v>
                </c:pt>
                <c:pt idx="107">
                  <c:v>8765</c:v>
                </c:pt>
                <c:pt idx="108">
                  <c:v>7544</c:v>
                </c:pt>
                <c:pt idx="109">
                  <c:v>9119</c:v>
                </c:pt>
                <c:pt idx="110">
                  <c:v>9880</c:v>
                </c:pt>
                <c:pt idx="111">
                  <c:v>9965</c:v>
                </c:pt>
                <c:pt idx="112">
                  <c:v>10996</c:v>
                </c:pt>
                <c:pt idx="113">
                  <c:v>11737</c:v>
                </c:pt>
                <c:pt idx="114">
                  <c:v>10515</c:v>
                </c:pt>
                <c:pt idx="115">
                  <c:v>6241</c:v>
                </c:pt>
                <c:pt idx="116">
                  <c:v>4694</c:v>
                </c:pt>
                <c:pt idx="117">
                  <c:v>3811</c:v>
                </c:pt>
                <c:pt idx="118">
                  <c:v>2701</c:v>
                </c:pt>
                <c:pt idx="119">
                  <c:v>1704</c:v>
                </c:pt>
                <c:pt idx="120">
                  <c:v>889</c:v>
                </c:pt>
                <c:pt idx="121">
                  <c:v>514</c:v>
                </c:pt>
                <c:pt idx="122">
                  <c:v>367</c:v>
                </c:pt>
                <c:pt idx="123">
                  <c:v>339</c:v>
                </c:pt>
                <c:pt idx="124">
                  <c:v>525</c:v>
                </c:pt>
                <c:pt idx="125">
                  <c:v>1562</c:v>
                </c:pt>
                <c:pt idx="126">
                  <c:v>4371</c:v>
                </c:pt>
                <c:pt idx="127">
                  <c:v>9161</c:v>
                </c:pt>
                <c:pt idx="128">
                  <c:v>10444</c:v>
                </c:pt>
                <c:pt idx="129">
                  <c:v>9790</c:v>
                </c:pt>
                <c:pt idx="130">
                  <c:v>9518</c:v>
                </c:pt>
                <c:pt idx="131">
                  <c:v>8802</c:v>
                </c:pt>
                <c:pt idx="132">
                  <c:v>8456</c:v>
                </c:pt>
                <c:pt idx="133">
                  <c:v>9694</c:v>
                </c:pt>
                <c:pt idx="134">
                  <c:v>10838</c:v>
                </c:pt>
                <c:pt idx="135">
                  <c:v>10704</c:v>
                </c:pt>
                <c:pt idx="136">
                  <c:v>12446</c:v>
                </c:pt>
                <c:pt idx="137">
                  <c:v>13892</c:v>
                </c:pt>
                <c:pt idx="138">
                  <c:v>12165</c:v>
                </c:pt>
                <c:pt idx="139">
                  <c:v>9114</c:v>
                </c:pt>
                <c:pt idx="140">
                  <c:v>6348</c:v>
                </c:pt>
                <c:pt idx="141">
                  <c:v>4683</c:v>
                </c:pt>
                <c:pt idx="142">
                  <c:v>3269</c:v>
                </c:pt>
                <c:pt idx="143">
                  <c:v>1843</c:v>
                </c:pt>
                <c:pt idx="144">
                  <c:v>1452</c:v>
                </c:pt>
                <c:pt idx="145">
                  <c:v>882</c:v>
                </c:pt>
                <c:pt idx="146">
                  <c:v>540</c:v>
                </c:pt>
                <c:pt idx="147">
                  <c:v>546</c:v>
                </c:pt>
                <c:pt idx="148">
                  <c:v>698</c:v>
                </c:pt>
                <c:pt idx="149">
                  <c:v>1289</c:v>
                </c:pt>
                <c:pt idx="150">
                  <c:v>4285</c:v>
                </c:pt>
                <c:pt idx="151">
                  <c:v>6196</c:v>
                </c:pt>
                <c:pt idx="152">
                  <c:v>6832</c:v>
                </c:pt>
                <c:pt idx="153">
                  <c:v>10280</c:v>
                </c:pt>
                <c:pt idx="154">
                  <c:v>12294</c:v>
                </c:pt>
                <c:pt idx="155">
                  <c:v>14116</c:v>
                </c:pt>
                <c:pt idx="156">
                  <c:v>12332</c:v>
                </c:pt>
                <c:pt idx="157">
                  <c:v>13033</c:v>
                </c:pt>
                <c:pt idx="158">
                  <c:v>14083</c:v>
                </c:pt>
                <c:pt idx="159">
                  <c:v>13683</c:v>
                </c:pt>
                <c:pt idx="160">
                  <c:v>14939</c:v>
                </c:pt>
                <c:pt idx="161">
                  <c:v>15382</c:v>
                </c:pt>
                <c:pt idx="162">
                  <c:v>11228</c:v>
                </c:pt>
                <c:pt idx="163">
                  <c:v>7720</c:v>
                </c:pt>
                <c:pt idx="164">
                  <c:v>6426</c:v>
                </c:pt>
                <c:pt idx="165">
                  <c:v>5955</c:v>
                </c:pt>
                <c:pt idx="166">
                  <c:v>3524</c:v>
                </c:pt>
                <c:pt idx="167">
                  <c:v>2388</c:v>
                </c:pt>
                <c:pt idx="168">
                  <c:v>1368</c:v>
                </c:pt>
                <c:pt idx="169">
                  <c:v>798</c:v>
                </c:pt>
                <c:pt idx="170">
                  <c:v>574</c:v>
                </c:pt>
                <c:pt idx="171">
                  <c:v>477</c:v>
                </c:pt>
                <c:pt idx="172">
                  <c:v>521</c:v>
                </c:pt>
                <c:pt idx="173">
                  <c:v>979</c:v>
                </c:pt>
                <c:pt idx="174">
                  <c:v>2467</c:v>
                </c:pt>
                <c:pt idx="175">
                  <c:v>3283</c:v>
                </c:pt>
                <c:pt idx="176">
                  <c:v>4483</c:v>
                </c:pt>
                <c:pt idx="177">
                  <c:v>6682</c:v>
                </c:pt>
                <c:pt idx="178">
                  <c:v>9400</c:v>
                </c:pt>
                <c:pt idx="179">
                  <c:v>11582</c:v>
                </c:pt>
                <c:pt idx="180">
                  <c:v>9955</c:v>
                </c:pt>
                <c:pt idx="181">
                  <c:v>10625</c:v>
                </c:pt>
                <c:pt idx="182">
                  <c:v>12174</c:v>
                </c:pt>
                <c:pt idx="183">
                  <c:v>12862</c:v>
                </c:pt>
                <c:pt idx="184">
                  <c:v>13637</c:v>
                </c:pt>
                <c:pt idx="185">
                  <c:v>12179</c:v>
                </c:pt>
                <c:pt idx="186">
                  <c:v>9284</c:v>
                </c:pt>
                <c:pt idx="187">
                  <c:v>7225</c:v>
                </c:pt>
                <c:pt idx="188">
                  <c:v>5689</c:v>
                </c:pt>
                <c:pt idx="189">
                  <c:v>4359</c:v>
                </c:pt>
                <c:pt idx="190">
                  <c:v>3010</c:v>
                </c:pt>
                <c:pt idx="191">
                  <c:v>1893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72F-4535-B0A2-204E83A8BEA4}"/>
            </c:ext>
          </c:extLst>
        </c:ser>
        <c:ser>
          <c:idx val="7"/>
          <c:order val="5"/>
          <c:tx>
            <c:strRef>
              <c:f>train!$J$1</c:f>
              <c:strCache>
                <c:ptCount val="1"/>
                <c:pt idx="0">
                  <c:v>고창담양선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train!$J$2:$J$289</c:f>
              <c:numCache>
                <c:formatCode>General</c:formatCode>
                <c:ptCount val="192"/>
                <c:pt idx="0">
                  <c:v>819</c:v>
                </c:pt>
                <c:pt idx="1">
                  <c:v>416</c:v>
                </c:pt>
                <c:pt idx="2">
                  <c:v>419</c:v>
                </c:pt>
                <c:pt idx="3">
                  <c:v>386</c:v>
                </c:pt>
                <c:pt idx="4">
                  <c:v>287</c:v>
                </c:pt>
                <c:pt idx="5">
                  <c:v>461</c:v>
                </c:pt>
                <c:pt idx="6">
                  <c:v>920</c:v>
                </c:pt>
                <c:pt idx="7">
                  <c:v>1440</c:v>
                </c:pt>
                <c:pt idx="8">
                  <c:v>2464</c:v>
                </c:pt>
                <c:pt idx="9">
                  <c:v>4035</c:v>
                </c:pt>
                <c:pt idx="10">
                  <c:v>6478</c:v>
                </c:pt>
                <c:pt idx="11">
                  <c:v>7733</c:v>
                </c:pt>
                <c:pt idx="12">
                  <c:v>7083</c:v>
                </c:pt>
                <c:pt idx="13">
                  <c:v>7882</c:v>
                </c:pt>
                <c:pt idx="14">
                  <c:v>9693</c:v>
                </c:pt>
                <c:pt idx="15">
                  <c:v>10583</c:v>
                </c:pt>
                <c:pt idx="16">
                  <c:v>10788</c:v>
                </c:pt>
                <c:pt idx="17">
                  <c:v>9886</c:v>
                </c:pt>
                <c:pt idx="18">
                  <c:v>8130</c:v>
                </c:pt>
                <c:pt idx="19">
                  <c:v>5679</c:v>
                </c:pt>
                <c:pt idx="20">
                  <c:v>4525</c:v>
                </c:pt>
                <c:pt idx="21">
                  <c:v>3406</c:v>
                </c:pt>
                <c:pt idx="22">
                  <c:v>1955</c:v>
                </c:pt>
                <c:pt idx="23">
                  <c:v>1547</c:v>
                </c:pt>
                <c:pt idx="24">
                  <c:v>831</c:v>
                </c:pt>
                <c:pt idx="25">
                  <c:v>611</c:v>
                </c:pt>
                <c:pt idx="26">
                  <c:v>466</c:v>
                </c:pt>
                <c:pt idx="27">
                  <c:v>590</c:v>
                </c:pt>
                <c:pt idx="28">
                  <c:v>822</c:v>
                </c:pt>
                <c:pt idx="29">
                  <c:v>1751</c:v>
                </c:pt>
                <c:pt idx="30">
                  <c:v>3401</c:v>
                </c:pt>
                <c:pt idx="31">
                  <c:v>6291</c:v>
                </c:pt>
                <c:pt idx="32">
                  <c:v>7332</c:v>
                </c:pt>
                <c:pt idx="33">
                  <c:v>6399</c:v>
                </c:pt>
                <c:pt idx="34">
                  <c:v>6605</c:v>
                </c:pt>
                <c:pt idx="35">
                  <c:v>5726</c:v>
                </c:pt>
                <c:pt idx="36">
                  <c:v>5611</c:v>
                </c:pt>
                <c:pt idx="37">
                  <c:v>5804</c:v>
                </c:pt>
                <c:pt idx="38">
                  <c:v>5947</c:v>
                </c:pt>
                <c:pt idx="39">
                  <c:v>6289</c:v>
                </c:pt>
                <c:pt idx="40">
                  <c:v>5812</c:v>
                </c:pt>
                <c:pt idx="41">
                  <c:v>6476</c:v>
                </c:pt>
                <c:pt idx="42">
                  <c:v>5614</c:v>
                </c:pt>
                <c:pt idx="43">
                  <c:v>3583</c:v>
                </c:pt>
                <c:pt idx="44">
                  <c:v>2639</c:v>
                </c:pt>
                <c:pt idx="45">
                  <c:v>2253</c:v>
                </c:pt>
                <c:pt idx="46">
                  <c:v>1686</c:v>
                </c:pt>
                <c:pt idx="47">
                  <c:v>1262</c:v>
                </c:pt>
                <c:pt idx="48">
                  <c:v>1005</c:v>
                </c:pt>
                <c:pt idx="49">
                  <c:v>633</c:v>
                </c:pt>
                <c:pt idx="50">
                  <c:v>600</c:v>
                </c:pt>
                <c:pt idx="51">
                  <c:v>476</c:v>
                </c:pt>
                <c:pt idx="52">
                  <c:v>643</c:v>
                </c:pt>
                <c:pt idx="53">
                  <c:v>1278</c:v>
                </c:pt>
                <c:pt idx="54">
                  <c:v>2007</c:v>
                </c:pt>
                <c:pt idx="55">
                  <c:v>3948</c:v>
                </c:pt>
                <c:pt idx="56">
                  <c:v>5944</c:v>
                </c:pt>
                <c:pt idx="57">
                  <c:v>6087</c:v>
                </c:pt>
                <c:pt idx="58">
                  <c:v>5761</c:v>
                </c:pt>
                <c:pt idx="59">
                  <c:v>5423</c:v>
                </c:pt>
                <c:pt idx="60">
                  <c:v>5064</c:v>
                </c:pt>
                <c:pt idx="61">
                  <c:v>5541</c:v>
                </c:pt>
                <c:pt idx="62">
                  <c:v>6221</c:v>
                </c:pt>
                <c:pt idx="63">
                  <c:v>5905</c:v>
                </c:pt>
                <c:pt idx="64">
                  <c:v>6066</c:v>
                </c:pt>
                <c:pt idx="65">
                  <c:v>6591</c:v>
                </c:pt>
                <c:pt idx="66">
                  <c:v>5991</c:v>
                </c:pt>
                <c:pt idx="67">
                  <c:v>3830</c:v>
                </c:pt>
                <c:pt idx="68">
                  <c:v>2841</c:v>
                </c:pt>
                <c:pt idx="69">
                  <c:v>2112</c:v>
                </c:pt>
                <c:pt idx="70">
                  <c:v>1639</c:v>
                </c:pt>
                <c:pt idx="71">
                  <c:v>1193</c:v>
                </c:pt>
                <c:pt idx="72">
                  <c:v>952</c:v>
                </c:pt>
                <c:pt idx="73">
                  <c:v>710</c:v>
                </c:pt>
                <c:pt idx="74">
                  <c:v>589</c:v>
                </c:pt>
                <c:pt idx="75">
                  <c:v>521</c:v>
                </c:pt>
                <c:pt idx="76">
                  <c:v>701</c:v>
                </c:pt>
                <c:pt idx="77">
                  <c:v>1213</c:v>
                </c:pt>
                <c:pt idx="78">
                  <c:v>1811</c:v>
                </c:pt>
                <c:pt idx="79">
                  <c:v>4185</c:v>
                </c:pt>
                <c:pt idx="80">
                  <c:v>6146</c:v>
                </c:pt>
                <c:pt idx="81">
                  <c:v>6158</c:v>
                </c:pt>
                <c:pt idx="82">
                  <c:v>6092</c:v>
                </c:pt>
                <c:pt idx="83">
                  <c:v>5738</c:v>
                </c:pt>
                <c:pt idx="84">
                  <c:v>5685</c:v>
                </c:pt>
                <c:pt idx="85">
                  <c:v>6548</c:v>
                </c:pt>
                <c:pt idx="86">
                  <c:v>6861</c:v>
                </c:pt>
                <c:pt idx="87">
                  <c:v>6455</c:v>
                </c:pt>
                <c:pt idx="88">
                  <c:v>6911</c:v>
                </c:pt>
                <c:pt idx="89">
                  <c:v>7553</c:v>
                </c:pt>
                <c:pt idx="90">
                  <c:v>6686</c:v>
                </c:pt>
                <c:pt idx="91">
                  <c:v>3993</c:v>
                </c:pt>
                <c:pt idx="92">
                  <c:v>2907</c:v>
                </c:pt>
                <c:pt idx="93">
                  <c:v>2323</c:v>
                </c:pt>
                <c:pt idx="94">
                  <c:v>1919</c:v>
                </c:pt>
                <c:pt idx="95">
                  <c:v>1148</c:v>
                </c:pt>
                <c:pt idx="96">
                  <c:v>757</c:v>
                </c:pt>
                <c:pt idx="97">
                  <c:v>638</c:v>
                </c:pt>
                <c:pt idx="98">
                  <c:v>636</c:v>
                </c:pt>
                <c:pt idx="99">
                  <c:v>678</c:v>
                </c:pt>
                <c:pt idx="100">
                  <c:v>845</c:v>
                </c:pt>
                <c:pt idx="101">
                  <c:v>1457</c:v>
                </c:pt>
                <c:pt idx="102">
                  <c:v>2458</c:v>
                </c:pt>
                <c:pt idx="103">
                  <c:v>4650</c:v>
                </c:pt>
                <c:pt idx="104">
                  <c:v>6191</c:v>
                </c:pt>
                <c:pt idx="105">
                  <c:v>6455</c:v>
                </c:pt>
                <c:pt idx="106">
                  <c:v>7191</c:v>
                </c:pt>
                <c:pt idx="107">
                  <c:v>6541</c:v>
                </c:pt>
                <c:pt idx="108">
                  <c:v>5808</c:v>
                </c:pt>
                <c:pt idx="109">
                  <c:v>6577</c:v>
                </c:pt>
                <c:pt idx="110">
                  <c:v>7009</c:v>
                </c:pt>
                <c:pt idx="111">
                  <c:v>7218</c:v>
                </c:pt>
                <c:pt idx="112">
                  <c:v>7539</c:v>
                </c:pt>
                <c:pt idx="113">
                  <c:v>8055</c:v>
                </c:pt>
                <c:pt idx="114">
                  <c:v>7202</c:v>
                </c:pt>
                <c:pt idx="115">
                  <c:v>4318</c:v>
                </c:pt>
                <c:pt idx="116">
                  <c:v>3304</c:v>
                </c:pt>
                <c:pt idx="117">
                  <c:v>2541</c:v>
                </c:pt>
                <c:pt idx="118">
                  <c:v>1721</c:v>
                </c:pt>
                <c:pt idx="119">
                  <c:v>1322</c:v>
                </c:pt>
                <c:pt idx="120">
                  <c:v>880</c:v>
                </c:pt>
                <c:pt idx="121">
                  <c:v>652</c:v>
                </c:pt>
                <c:pt idx="122">
                  <c:v>566</c:v>
                </c:pt>
                <c:pt idx="123">
                  <c:v>593</c:v>
                </c:pt>
                <c:pt idx="124">
                  <c:v>861</c:v>
                </c:pt>
                <c:pt idx="125">
                  <c:v>1331</c:v>
                </c:pt>
                <c:pt idx="126">
                  <c:v>2482</c:v>
                </c:pt>
                <c:pt idx="127">
                  <c:v>4627</c:v>
                </c:pt>
                <c:pt idx="128">
                  <c:v>6617</c:v>
                </c:pt>
                <c:pt idx="129">
                  <c:v>6685</c:v>
                </c:pt>
                <c:pt idx="130">
                  <c:v>7235</c:v>
                </c:pt>
                <c:pt idx="131">
                  <c:v>6926</c:v>
                </c:pt>
                <c:pt idx="132">
                  <c:v>6380</c:v>
                </c:pt>
                <c:pt idx="133">
                  <c:v>6967</c:v>
                </c:pt>
                <c:pt idx="134">
                  <c:v>7534</c:v>
                </c:pt>
                <c:pt idx="135">
                  <c:v>7983</c:v>
                </c:pt>
                <c:pt idx="136">
                  <c:v>9744</c:v>
                </c:pt>
                <c:pt idx="137">
                  <c:v>11006</c:v>
                </c:pt>
                <c:pt idx="138">
                  <c:v>10340</c:v>
                </c:pt>
                <c:pt idx="139">
                  <c:v>7713</c:v>
                </c:pt>
                <c:pt idx="140">
                  <c:v>4820</c:v>
                </c:pt>
                <c:pt idx="141">
                  <c:v>3265</c:v>
                </c:pt>
                <c:pt idx="142">
                  <c:v>2585</c:v>
                </c:pt>
                <c:pt idx="143">
                  <c:v>1585</c:v>
                </c:pt>
                <c:pt idx="144">
                  <c:v>1176</c:v>
                </c:pt>
                <c:pt idx="145">
                  <c:v>810</c:v>
                </c:pt>
                <c:pt idx="146">
                  <c:v>579</c:v>
                </c:pt>
                <c:pt idx="147">
                  <c:v>479</c:v>
                </c:pt>
                <c:pt idx="148">
                  <c:v>804</c:v>
                </c:pt>
                <c:pt idx="149">
                  <c:v>1065</c:v>
                </c:pt>
                <c:pt idx="150">
                  <c:v>1937</c:v>
                </c:pt>
                <c:pt idx="151">
                  <c:v>3449</c:v>
                </c:pt>
                <c:pt idx="152">
                  <c:v>5057</c:v>
                </c:pt>
                <c:pt idx="153">
                  <c:v>7070</c:v>
                </c:pt>
                <c:pt idx="154">
                  <c:v>8918</c:v>
                </c:pt>
                <c:pt idx="155">
                  <c:v>9973</c:v>
                </c:pt>
                <c:pt idx="156">
                  <c:v>9366</c:v>
                </c:pt>
                <c:pt idx="157">
                  <c:v>9645</c:v>
                </c:pt>
                <c:pt idx="158">
                  <c:v>10536</c:v>
                </c:pt>
                <c:pt idx="159">
                  <c:v>10656</c:v>
                </c:pt>
                <c:pt idx="160">
                  <c:v>10673</c:v>
                </c:pt>
                <c:pt idx="161">
                  <c:v>9965</c:v>
                </c:pt>
                <c:pt idx="162">
                  <c:v>7850</c:v>
                </c:pt>
                <c:pt idx="163">
                  <c:v>4717</c:v>
                </c:pt>
                <c:pt idx="164">
                  <c:v>3750</c:v>
                </c:pt>
                <c:pt idx="165">
                  <c:v>2804</c:v>
                </c:pt>
                <c:pt idx="166">
                  <c:v>2112</c:v>
                </c:pt>
                <c:pt idx="167">
                  <c:v>1202</c:v>
                </c:pt>
                <c:pt idx="168">
                  <c:v>728</c:v>
                </c:pt>
                <c:pt idx="169">
                  <c:v>518</c:v>
                </c:pt>
                <c:pt idx="170">
                  <c:v>349</c:v>
                </c:pt>
                <c:pt idx="171">
                  <c:v>376</c:v>
                </c:pt>
                <c:pt idx="172">
                  <c:v>248</c:v>
                </c:pt>
                <c:pt idx="173">
                  <c:v>439</c:v>
                </c:pt>
                <c:pt idx="174">
                  <c:v>1013</c:v>
                </c:pt>
                <c:pt idx="175">
                  <c:v>1521</c:v>
                </c:pt>
                <c:pt idx="176">
                  <c:v>2643</c:v>
                </c:pt>
                <c:pt idx="177">
                  <c:v>4282</c:v>
                </c:pt>
                <c:pt idx="178">
                  <c:v>6034</c:v>
                </c:pt>
                <c:pt idx="179">
                  <c:v>7949</c:v>
                </c:pt>
                <c:pt idx="180">
                  <c:v>7510</c:v>
                </c:pt>
                <c:pt idx="181">
                  <c:v>8386</c:v>
                </c:pt>
                <c:pt idx="182">
                  <c:v>9620</c:v>
                </c:pt>
                <c:pt idx="183">
                  <c:v>10270</c:v>
                </c:pt>
                <c:pt idx="184">
                  <c:v>10037</c:v>
                </c:pt>
                <c:pt idx="185">
                  <c:v>9382</c:v>
                </c:pt>
                <c:pt idx="186">
                  <c:v>7649</c:v>
                </c:pt>
                <c:pt idx="187">
                  <c:v>5583</c:v>
                </c:pt>
                <c:pt idx="188">
                  <c:v>4840</c:v>
                </c:pt>
                <c:pt idx="189">
                  <c:v>3419</c:v>
                </c:pt>
                <c:pt idx="190">
                  <c:v>1968</c:v>
                </c:pt>
                <c:pt idx="191">
                  <c:v>1364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E72F-4535-B0A2-204E83A8BEA4}"/>
            </c:ext>
          </c:extLst>
        </c:ser>
        <c:ser>
          <c:idx val="8"/>
          <c:order val="6"/>
          <c:tx>
            <c:strRef>
              <c:f>train!$K$1</c:f>
              <c:strCache>
                <c:ptCount val="1"/>
                <c:pt idx="0">
                  <c:v>서해안선</c:v>
                </c:pt>
              </c:strCache>
            </c:strRef>
          </c:tx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train!$K$2:$K$289</c:f>
              <c:numCache>
                <c:formatCode>General</c:formatCode>
                <c:ptCount val="192"/>
                <c:pt idx="0">
                  <c:v>28791</c:v>
                </c:pt>
                <c:pt idx="1">
                  <c:v>20033</c:v>
                </c:pt>
                <c:pt idx="2">
                  <c:v>14930</c:v>
                </c:pt>
                <c:pt idx="3">
                  <c:v>11513</c:v>
                </c:pt>
                <c:pt idx="4">
                  <c:v>12112</c:v>
                </c:pt>
                <c:pt idx="5">
                  <c:v>15495</c:v>
                </c:pt>
                <c:pt idx="6">
                  <c:v>31184</c:v>
                </c:pt>
                <c:pt idx="7">
                  <c:v>45229</c:v>
                </c:pt>
                <c:pt idx="8">
                  <c:v>64745</c:v>
                </c:pt>
                <c:pt idx="9">
                  <c:v>101005</c:v>
                </c:pt>
                <c:pt idx="10">
                  <c:v>139859</c:v>
                </c:pt>
                <c:pt idx="11">
                  <c:v>165255</c:v>
                </c:pt>
                <c:pt idx="12">
                  <c:v>164167</c:v>
                </c:pt>
                <c:pt idx="13">
                  <c:v>168619</c:v>
                </c:pt>
                <c:pt idx="14">
                  <c:v>186963</c:v>
                </c:pt>
                <c:pt idx="15">
                  <c:v>200169</c:v>
                </c:pt>
                <c:pt idx="16">
                  <c:v>195689</c:v>
                </c:pt>
                <c:pt idx="17">
                  <c:v>176283</c:v>
                </c:pt>
                <c:pt idx="18">
                  <c:v>145971</c:v>
                </c:pt>
                <c:pt idx="19">
                  <c:v>128253</c:v>
                </c:pt>
                <c:pt idx="20">
                  <c:v>118240</c:v>
                </c:pt>
                <c:pt idx="21">
                  <c:v>99828</c:v>
                </c:pt>
                <c:pt idx="22">
                  <c:v>74531</c:v>
                </c:pt>
                <c:pt idx="23">
                  <c:v>46566</c:v>
                </c:pt>
                <c:pt idx="24">
                  <c:v>26266</c:v>
                </c:pt>
                <c:pt idx="25">
                  <c:v>17079</c:v>
                </c:pt>
                <c:pt idx="26">
                  <c:v>13957</c:v>
                </c:pt>
                <c:pt idx="27">
                  <c:v>15870</c:v>
                </c:pt>
                <c:pt idx="28">
                  <c:v>30432</c:v>
                </c:pt>
                <c:pt idx="29">
                  <c:v>72667</c:v>
                </c:pt>
                <c:pt idx="30">
                  <c:v>105590</c:v>
                </c:pt>
                <c:pt idx="31">
                  <c:v>119626</c:v>
                </c:pt>
                <c:pt idx="32">
                  <c:v>117324</c:v>
                </c:pt>
                <c:pt idx="33">
                  <c:v>122482</c:v>
                </c:pt>
                <c:pt idx="34">
                  <c:v>135157</c:v>
                </c:pt>
                <c:pt idx="35">
                  <c:v>136142</c:v>
                </c:pt>
                <c:pt idx="36">
                  <c:v>131234</c:v>
                </c:pt>
                <c:pt idx="37">
                  <c:v>132884</c:v>
                </c:pt>
                <c:pt idx="38">
                  <c:v>134775</c:v>
                </c:pt>
                <c:pt idx="39">
                  <c:v>133364</c:v>
                </c:pt>
                <c:pt idx="40">
                  <c:v>130415</c:v>
                </c:pt>
                <c:pt idx="41">
                  <c:v>120903</c:v>
                </c:pt>
                <c:pt idx="42">
                  <c:v>107837</c:v>
                </c:pt>
                <c:pt idx="43">
                  <c:v>86996</c:v>
                </c:pt>
                <c:pt idx="44">
                  <c:v>72329</c:v>
                </c:pt>
                <c:pt idx="45">
                  <c:v>58796</c:v>
                </c:pt>
                <c:pt idx="46">
                  <c:v>46972</c:v>
                </c:pt>
                <c:pt idx="47">
                  <c:v>33706</c:v>
                </c:pt>
                <c:pt idx="48">
                  <c:v>23970</c:v>
                </c:pt>
                <c:pt idx="49">
                  <c:v>15894</c:v>
                </c:pt>
                <c:pt idx="50">
                  <c:v>12525</c:v>
                </c:pt>
                <c:pt idx="51">
                  <c:v>12122</c:v>
                </c:pt>
                <c:pt idx="52">
                  <c:v>17561</c:v>
                </c:pt>
                <c:pt idx="53">
                  <c:v>37374</c:v>
                </c:pt>
                <c:pt idx="54">
                  <c:v>66735</c:v>
                </c:pt>
                <c:pt idx="55">
                  <c:v>93697</c:v>
                </c:pt>
                <c:pt idx="56">
                  <c:v>104015</c:v>
                </c:pt>
                <c:pt idx="57">
                  <c:v>114263</c:v>
                </c:pt>
                <c:pt idx="58">
                  <c:v>124230</c:v>
                </c:pt>
                <c:pt idx="59">
                  <c:v>121577</c:v>
                </c:pt>
                <c:pt idx="60">
                  <c:v>118638</c:v>
                </c:pt>
                <c:pt idx="61">
                  <c:v>122746</c:v>
                </c:pt>
                <c:pt idx="62">
                  <c:v>125825</c:v>
                </c:pt>
                <c:pt idx="63">
                  <c:v>128590</c:v>
                </c:pt>
                <c:pt idx="64">
                  <c:v>128193</c:v>
                </c:pt>
                <c:pt idx="65">
                  <c:v>113471</c:v>
                </c:pt>
                <c:pt idx="66">
                  <c:v>100527</c:v>
                </c:pt>
                <c:pt idx="67">
                  <c:v>81685</c:v>
                </c:pt>
                <c:pt idx="68">
                  <c:v>67638</c:v>
                </c:pt>
                <c:pt idx="69">
                  <c:v>56299</c:v>
                </c:pt>
                <c:pt idx="70">
                  <c:v>43878</c:v>
                </c:pt>
                <c:pt idx="71">
                  <c:v>31655</c:v>
                </c:pt>
                <c:pt idx="72">
                  <c:v>22521</c:v>
                </c:pt>
                <c:pt idx="73">
                  <c:v>15207</c:v>
                </c:pt>
                <c:pt idx="74">
                  <c:v>11712</c:v>
                </c:pt>
                <c:pt idx="75">
                  <c:v>11716</c:v>
                </c:pt>
                <c:pt idx="76">
                  <c:v>16949</c:v>
                </c:pt>
                <c:pt idx="77">
                  <c:v>38052</c:v>
                </c:pt>
                <c:pt idx="78">
                  <c:v>68280</c:v>
                </c:pt>
                <c:pt idx="79">
                  <c:v>95703</c:v>
                </c:pt>
                <c:pt idx="80">
                  <c:v>106724</c:v>
                </c:pt>
                <c:pt idx="81">
                  <c:v>117335</c:v>
                </c:pt>
                <c:pt idx="82">
                  <c:v>127099</c:v>
                </c:pt>
                <c:pt idx="83">
                  <c:v>133205</c:v>
                </c:pt>
                <c:pt idx="84">
                  <c:v>130814</c:v>
                </c:pt>
                <c:pt idx="85">
                  <c:v>133572</c:v>
                </c:pt>
                <c:pt idx="86">
                  <c:v>139260</c:v>
                </c:pt>
                <c:pt idx="87">
                  <c:v>140130</c:v>
                </c:pt>
                <c:pt idx="88">
                  <c:v>139421</c:v>
                </c:pt>
                <c:pt idx="89">
                  <c:v>130206</c:v>
                </c:pt>
                <c:pt idx="90">
                  <c:v>112395</c:v>
                </c:pt>
                <c:pt idx="91">
                  <c:v>85303</c:v>
                </c:pt>
                <c:pt idx="92">
                  <c:v>73074</c:v>
                </c:pt>
                <c:pt idx="93">
                  <c:v>62622</c:v>
                </c:pt>
                <c:pt idx="94">
                  <c:v>49269</c:v>
                </c:pt>
                <c:pt idx="95">
                  <c:v>33631</c:v>
                </c:pt>
                <c:pt idx="96">
                  <c:v>24039</c:v>
                </c:pt>
                <c:pt idx="97">
                  <c:v>16518</c:v>
                </c:pt>
                <c:pt idx="98">
                  <c:v>13124</c:v>
                </c:pt>
                <c:pt idx="99">
                  <c:v>15308</c:v>
                </c:pt>
                <c:pt idx="100">
                  <c:v>23215</c:v>
                </c:pt>
                <c:pt idx="101">
                  <c:v>49289</c:v>
                </c:pt>
                <c:pt idx="102">
                  <c:v>82048</c:v>
                </c:pt>
                <c:pt idx="103">
                  <c:v>129369</c:v>
                </c:pt>
                <c:pt idx="104">
                  <c:v>124023</c:v>
                </c:pt>
                <c:pt idx="105">
                  <c:v>132706</c:v>
                </c:pt>
                <c:pt idx="106">
                  <c:v>139071</c:v>
                </c:pt>
                <c:pt idx="107">
                  <c:v>146646</c:v>
                </c:pt>
                <c:pt idx="108">
                  <c:v>138010</c:v>
                </c:pt>
                <c:pt idx="109">
                  <c:v>140456</c:v>
                </c:pt>
                <c:pt idx="110">
                  <c:v>144879</c:v>
                </c:pt>
                <c:pt idx="111">
                  <c:v>150580</c:v>
                </c:pt>
                <c:pt idx="112">
                  <c:v>147200</c:v>
                </c:pt>
                <c:pt idx="113">
                  <c:v>137012</c:v>
                </c:pt>
                <c:pt idx="114">
                  <c:v>120103</c:v>
                </c:pt>
                <c:pt idx="115">
                  <c:v>97344</c:v>
                </c:pt>
                <c:pt idx="116">
                  <c:v>81599</c:v>
                </c:pt>
                <c:pt idx="117">
                  <c:v>68456</c:v>
                </c:pt>
                <c:pt idx="118">
                  <c:v>51473</c:v>
                </c:pt>
                <c:pt idx="119">
                  <c:v>40039</c:v>
                </c:pt>
                <c:pt idx="120">
                  <c:v>26415</c:v>
                </c:pt>
                <c:pt idx="121">
                  <c:v>17921</c:v>
                </c:pt>
                <c:pt idx="122">
                  <c:v>14433</c:v>
                </c:pt>
                <c:pt idx="123">
                  <c:v>14135</c:v>
                </c:pt>
                <c:pt idx="124">
                  <c:v>21664</c:v>
                </c:pt>
                <c:pt idx="125">
                  <c:v>47700</c:v>
                </c:pt>
                <c:pt idx="126">
                  <c:v>79359</c:v>
                </c:pt>
                <c:pt idx="127">
                  <c:v>107562</c:v>
                </c:pt>
                <c:pt idx="128">
                  <c:v>118231</c:v>
                </c:pt>
                <c:pt idx="129">
                  <c:v>130360</c:v>
                </c:pt>
                <c:pt idx="130">
                  <c:v>140628</c:v>
                </c:pt>
                <c:pt idx="131">
                  <c:v>148736</c:v>
                </c:pt>
                <c:pt idx="132">
                  <c:v>146068</c:v>
                </c:pt>
                <c:pt idx="133">
                  <c:v>157116</c:v>
                </c:pt>
                <c:pt idx="134">
                  <c:v>167914</c:v>
                </c:pt>
                <c:pt idx="135">
                  <c:v>176660</c:v>
                </c:pt>
                <c:pt idx="136">
                  <c:v>178528</c:v>
                </c:pt>
                <c:pt idx="137">
                  <c:v>173884</c:v>
                </c:pt>
                <c:pt idx="138">
                  <c:v>160193</c:v>
                </c:pt>
                <c:pt idx="139">
                  <c:v>145614</c:v>
                </c:pt>
                <c:pt idx="140">
                  <c:v>132149</c:v>
                </c:pt>
                <c:pt idx="141">
                  <c:v>106041</c:v>
                </c:pt>
                <c:pt idx="142">
                  <c:v>78526</c:v>
                </c:pt>
                <c:pt idx="143">
                  <c:v>53734</c:v>
                </c:pt>
                <c:pt idx="144">
                  <c:v>35393</c:v>
                </c:pt>
                <c:pt idx="145">
                  <c:v>24777</c:v>
                </c:pt>
                <c:pt idx="146">
                  <c:v>17748</c:v>
                </c:pt>
                <c:pt idx="147">
                  <c:v>16238</c:v>
                </c:pt>
                <c:pt idx="148">
                  <c:v>20714</c:v>
                </c:pt>
                <c:pt idx="149">
                  <c:v>39770</c:v>
                </c:pt>
                <c:pt idx="150">
                  <c:v>63738</c:v>
                </c:pt>
                <c:pt idx="151">
                  <c:v>89574</c:v>
                </c:pt>
                <c:pt idx="152">
                  <c:v>125877</c:v>
                </c:pt>
                <c:pt idx="153">
                  <c:v>164122</c:v>
                </c:pt>
                <c:pt idx="154">
                  <c:v>192895</c:v>
                </c:pt>
                <c:pt idx="155">
                  <c:v>195581</c:v>
                </c:pt>
                <c:pt idx="156">
                  <c:v>182816</c:v>
                </c:pt>
                <c:pt idx="157">
                  <c:v>188478</c:v>
                </c:pt>
                <c:pt idx="158">
                  <c:v>200708</c:v>
                </c:pt>
                <c:pt idx="159">
                  <c:v>205206</c:v>
                </c:pt>
                <c:pt idx="160">
                  <c:v>202153</c:v>
                </c:pt>
                <c:pt idx="161">
                  <c:v>187071</c:v>
                </c:pt>
                <c:pt idx="162">
                  <c:v>146863</c:v>
                </c:pt>
                <c:pt idx="163">
                  <c:v>122074</c:v>
                </c:pt>
                <c:pt idx="164">
                  <c:v>101302</c:v>
                </c:pt>
                <c:pt idx="165">
                  <c:v>85464</c:v>
                </c:pt>
                <c:pt idx="166">
                  <c:v>67144</c:v>
                </c:pt>
                <c:pt idx="167">
                  <c:v>47122</c:v>
                </c:pt>
                <c:pt idx="168">
                  <c:v>29606</c:v>
                </c:pt>
                <c:pt idx="169">
                  <c:v>18871</c:v>
                </c:pt>
                <c:pt idx="170">
                  <c:v>13275</c:v>
                </c:pt>
                <c:pt idx="171">
                  <c:v>10812</c:v>
                </c:pt>
                <c:pt idx="172">
                  <c:v>11431</c:v>
                </c:pt>
                <c:pt idx="173">
                  <c:v>20584</c:v>
                </c:pt>
                <c:pt idx="174">
                  <c:v>32700</c:v>
                </c:pt>
                <c:pt idx="175">
                  <c:v>46757</c:v>
                </c:pt>
                <c:pt idx="176">
                  <c:v>71364</c:v>
                </c:pt>
                <c:pt idx="177">
                  <c:v>108702</c:v>
                </c:pt>
                <c:pt idx="178">
                  <c:v>145601</c:v>
                </c:pt>
                <c:pt idx="179">
                  <c:v>167740</c:v>
                </c:pt>
                <c:pt idx="180">
                  <c:v>168512</c:v>
                </c:pt>
                <c:pt idx="181">
                  <c:v>178146</c:v>
                </c:pt>
                <c:pt idx="182">
                  <c:v>191793</c:v>
                </c:pt>
                <c:pt idx="183">
                  <c:v>196844</c:v>
                </c:pt>
                <c:pt idx="184">
                  <c:v>193348</c:v>
                </c:pt>
                <c:pt idx="185">
                  <c:v>174493</c:v>
                </c:pt>
                <c:pt idx="186">
                  <c:v>139567</c:v>
                </c:pt>
                <c:pt idx="187">
                  <c:v>123121</c:v>
                </c:pt>
                <c:pt idx="188">
                  <c:v>116128</c:v>
                </c:pt>
                <c:pt idx="189">
                  <c:v>101692</c:v>
                </c:pt>
                <c:pt idx="190">
                  <c:v>74529</c:v>
                </c:pt>
                <c:pt idx="191">
                  <c:v>48498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E72F-4535-B0A2-204E83A8BEA4}"/>
            </c:ext>
          </c:extLst>
        </c:ser>
        <c:ser>
          <c:idx val="9"/>
          <c:order val="7"/>
          <c:tx>
            <c:strRef>
              <c:f>train!$L$1</c:f>
              <c:strCache>
                <c:ptCount val="1"/>
                <c:pt idx="0">
                  <c:v>울산선</c:v>
                </c:pt>
              </c:strCache>
            </c:strRef>
          </c:tx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train!$L$2:$L$289</c:f>
              <c:numCache>
                <c:formatCode>General</c:formatCode>
                <c:ptCount val="192"/>
                <c:pt idx="0">
                  <c:v>1264</c:v>
                </c:pt>
                <c:pt idx="1">
                  <c:v>813</c:v>
                </c:pt>
                <c:pt idx="2">
                  <c:v>435</c:v>
                </c:pt>
                <c:pt idx="3">
                  <c:v>431</c:v>
                </c:pt>
                <c:pt idx="4">
                  <c:v>506</c:v>
                </c:pt>
                <c:pt idx="5">
                  <c:v>922</c:v>
                </c:pt>
                <c:pt idx="6">
                  <c:v>1530</c:v>
                </c:pt>
                <c:pt idx="7">
                  <c:v>2170</c:v>
                </c:pt>
                <c:pt idx="8">
                  <c:v>3000</c:v>
                </c:pt>
                <c:pt idx="9">
                  <c:v>4785</c:v>
                </c:pt>
                <c:pt idx="10">
                  <c:v>6666</c:v>
                </c:pt>
                <c:pt idx="11">
                  <c:v>7777</c:v>
                </c:pt>
                <c:pt idx="12">
                  <c:v>7517</c:v>
                </c:pt>
                <c:pt idx="13">
                  <c:v>8183</c:v>
                </c:pt>
                <c:pt idx="14">
                  <c:v>8844</c:v>
                </c:pt>
                <c:pt idx="15">
                  <c:v>9740</c:v>
                </c:pt>
                <c:pt idx="16">
                  <c:v>10427</c:v>
                </c:pt>
                <c:pt idx="17">
                  <c:v>9651</c:v>
                </c:pt>
                <c:pt idx="18">
                  <c:v>7790</c:v>
                </c:pt>
                <c:pt idx="19">
                  <c:v>6264</c:v>
                </c:pt>
                <c:pt idx="20">
                  <c:v>5641</c:v>
                </c:pt>
                <c:pt idx="21">
                  <c:v>4354</c:v>
                </c:pt>
                <c:pt idx="22">
                  <c:v>2976</c:v>
                </c:pt>
                <c:pt idx="23">
                  <c:v>1591</c:v>
                </c:pt>
                <c:pt idx="24">
                  <c:v>855</c:v>
                </c:pt>
                <c:pt idx="25">
                  <c:v>614</c:v>
                </c:pt>
                <c:pt idx="26">
                  <c:v>492</c:v>
                </c:pt>
                <c:pt idx="27">
                  <c:v>510</c:v>
                </c:pt>
                <c:pt idx="28">
                  <c:v>1016</c:v>
                </c:pt>
                <c:pt idx="29">
                  <c:v>2363</c:v>
                </c:pt>
                <c:pt idx="30">
                  <c:v>4607</c:v>
                </c:pt>
                <c:pt idx="31">
                  <c:v>6683</c:v>
                </c:pt>
                <c:pt idx="32">
                  <c:v>7034</c:v>
                </c:pt>
                <c:pt idx="33">
                  <c:v>6653</c:v>
                </c:pt>
                <c:pt idx="34">
                  <c:v>7010</c:v>
                </c:pt>
                <c:pt idx="35">
                  <c:v>6964</c:v>
                </c:pt>
                <c:pt idx="36">
                  <c:v>6305</c:v>
                </c:pt>
                <c:pt idx="37">
                  <c:v>6636</c:v>
                </c:pt>
                <c:pt idx="38">
                  <c:v>6512</c:v>
                </c:pt>
                <c:pt idx="39">
                  <c:v>6733</c:v>
                </c:pt>
                <c:pt idx="40">
                  <c:v>6523</c:v>
                </c:pt>
                <c:pt idx="41">
                  <c:v>6640</c:v>
                </c:pt>
                <c:pt idx="42">
                  <c:v>6000</c:v>
                </c:pt>
                <c:pt idx="43">
                  <c:v>4366</c:v>
                </c:pt>
                <c:pt idx="44">
                  <c:v>3402</c:v>
                </c:pt>
                <c:pt idx="45">
                  <c:v>2719</c:v>
                </c:pt>
                <c:pt idx="46">
                  <c:v>1985</c:v>
                </c:pt>
                <c:pt idx="47">
                  <c:v>1330</c:v>
                </c:pt>
                <c:pt idx="48">
                  <c:v>927</c:v>
                </c:pt>
                <c:pt idx="49">
                  <c:v>634</c:v>
                </c:pt>
                <c:pt idx="50">
                  <c:v>548</c:v>
                </c:pt>
                <c:pt idx="51">
                  <c:v>508</c:v>
                </c:pt>
                <c:pt idx="52">
                  <c:v>823</c:v>
                </c:pt>
                <c:pt idx="53">
                  <c:v>1741</c:v>
                </c:pt>
                <c:pt idx="54">
                  <c:v>3057</c:v>
                </c:pt>
                <c:pt idx="55">
                  <c:v>5537</c:v>
                </c:pt>
                <c:pt idx="56">
                  <c:v>6214</c:v>
                </c:pt>
                <c:pt idx="57">
                  <c:v>6473</c:v>
                </c:pt>
                <c:pt idx="58">
                  <c:v>6700</c:v>
                </c:pt>
                <c:pt idx="59">
                  <c:v>6386</c:v>
                </c:pt>
                <c:pt idx="60">
                  <c:v>6351</c:v>
                </c:pt>
                <c:pt idx="61">
                  <c:v>6025</c:v>
                </c:pt>
                <c:pt idx="62">
                  <c:v>6711</c:v>
                </c:pt>
                <c:pt idx="63">
                  <c:v>6656</c:v>
                </c:pt>
                <c:pt idx="64">
                  <c:v>6584</c:v>
                </c:pt>
                <c:pt idx="65">
                  <c:v>6380</c:v>
                </c:pt>
                <c:pt idx="66">
                  <c:v>5999</c:v>
                </c:pt>
                <c:pt idx="67">
                  <c:v>4030</c:v>
                </c:pt>
                <c:pt idx="68">
                  <c:v>3080</c:v>
                </c:pt>
                <c:pt idx="69">
                  <c:v>2591</c:v>
                </c:pt>
                <c:pt idx="70">
                  <c:v>2137</c:v>
                </c:pt>
                <c:pt idx="71">
                  <c:v>1472</c:v>
                </c:pt>
                <c:pt idx="72">
                  <c:v>981</c:v>
                </c:pt>
                <c:pt idx="73">
                  <c:v>625</c:v>
                </c:pt>
                <c:pt idx="74">
                  <c:v>508</c:v>
                </c:pt>
                <c:pt idx="75">
                  <c:v>549</c:v>
                </c:pt>
                <c:pt idx="76">
                  <c:v>859</c:v>
                </c:pt>
                <c:pt idx="77">
                  <c:v>1768</c:v>
                </c:pt>
                <c:pt idx="78">
                  <c:v>3240</c:v>
                </c:pt>
                <c:pt idx="79">
                  <c:v>5441</c:v>
                </c:pt>
                <c:pt idx="80">
                  <c:v>6625</c:v>
                </c:pt>
                <c:pt idx="81">
                  <c:v>6393</c:v>
                </c:pt>
                <c:pt idx="82">
                  <c:v>6718</c:v>
                </c:pt>
                <c:pt idx="83">
                  <c:v>6738</c:v>
                </c:pt>
                <c:pt idx="84">
                  <c:v>5953</c:v>
                </c:pt>
                <c:pt idx="85">
                  <c:v>6407</c:v>
                </c:pt>
                <c:pt idx="86">
                  <c:v>6715</c:v>
                </c:pt>
                <c:pt idx="87">
                  <c:v>6823</c:v>
                </c:pt>
                <c:pt idx="88">
                  <c:v>7105</c:v>
                </c:pt>
                <c:pt idx="89">
                  <c:v>7284</c:v>
                </c:pt>
                <c:pt idx="90">
                  <c:v>6475</c:v>
                </c:pt>
                <c:pt idx="91">
                  <c:v>4421</c:v>
                </c:pt>
                <c:pt idx="92">
                  <c:v>3481</c:v>
                </c:pt>
                <c:pt idx="93">
                  <c:v>2707</c:v>
                </c:pt>
                <c:pt idx="94">
                  <c:v>2245</c:v>
                </c:pt>
                <c:pt idx="95">
                  <c:v>1567</c:v>
                </c:pt>
                <c:pt idx="96">
                  <c:v>1117</c:v>
                </c:pt>
                <c:pt idx="97">
                  <c:v>637</c:v>
                </c:pt>
                <c:pt idx="98">
                  <c:v>508</c:v>
                </c:pt>
                <c:pt idx="99">
                  <c:v>606</c:v>
                </c:pt>
                <c:pt idx="100">
                  <c:v>1060</c:v>
                </c:pt>
                <c:pt idx="101">
                  <c:v>2055</c:v>
                </c:pt>
                <c:pt idx="102">
                  <c:v>3551</c:v>
                </c:pt>
                <c:pt idx="103">
                  <c:v>5706</c:v>
                </c:pt>
                <c:pt idx="104">
                  <c:v>6474</c:v>
                </c:pt>
                <c:pt idx="105">
                  <c:v>7106</c:v>
                </c:pt>
                <c:pt idx="106">
                  <c:v>7211</c:v>
                </c:pt>
                <c:pt idx="107">
                  <c:v>6956</c:v>
                </c:pt>
                <c:pt idx="108">
                  <c:v>6534</c:v>
                </c:pt>
                <c:pt idx="109">
                  <c:v>6567</c:v>
                </c:pt>
                <c:pt idx="110">
                  <c:v>6835</c:v>
                </c:pt>
                <c:pt idx="111">
                  <c:v>6953</c:v>
                </c:pt>
                <c:pt idx="112">
                  <c:v>7352</c:v>
                </c:pt>
                <c:pt idx="113">
                  <c:v>7245</c:v>
                </c:pt>
                <c:pt idx="114">
                  <c:v>6625</c:v>
                </c:pt>
                <c:pt idx="115">
                  <c:v>4620</c:v>
                </c:pt>
                <c:pt idx="116">
                  <c:v>3611</c:v>
                </c:pt>
                <c:pt idx="117">
                  <c:v>2866</c:v>
                </c:pt>
                <c:pt idx="118">
                  <c:v>2345</c:v>
                </c:pt>
                <c:pt idx="119">
                  <c:v>1591</c:v>
                </c:pt>
                <c:pt idx="120">
                  <c:v>999</c:v>
                </c:pt>
                <c:pt idx="121">
                  <c:v>686</c:v>
                </c:pt>
                <c:pt idx="122">
                  <c:v>611</c:v>
                </c:pt>
                <c:pt idx="123">
                  <c:v>621</c:v>
                </c:pt>
                <c:pt idx="124">
                  <c:v>1064</c:v>
                </c:pt>
                <c:pt idx="125">
                  <c:v>1920</c:v>
                </c:pt>
                <c:pt idx="126">
                  <c:v>3413</c:v>
                </c:pt>
                <c:pt idx="127">
                  <c:v>5813</c:v>
                </c:pt>
                <c:pt idx="128">
                  <c:v>6405</c:v>
                </c:pt>
                <c:pt idx="129">
                  <c:v>6890</c:v>
                </c:pt>
                <c:pt idx="130">
                  <c:v>7281</c:v>
                </c:pt>
                <c:pt idx="131">
                  <c:v>6803</c:v>
                </c:pt>
                <c:pt idx="132">
                  <c:v>6452</c:v>
                </c:pt>
                <c:pt idx="133">
                  <c:v>6815</c:v>
                </c:pt>
                <c:pt idx="134">
                  <c:v>7362</c:v>
                </c:pt>
                <c:pt idx="135">
                  <c:v>7504</c:v>
                </c:pt>
                <c:pt idx="136">
                  <c:v>8207</c:v>
                </c:pt>
                <c:pt idx="137">
                  <c:v>9132</c:v>
                </c:pt>
                <c:pt idx="138">
                  <c:v>9188</c:v>
                </c:pt>
                <c:pt idx="139">
                  <c:v>6567</c:v>
                </c:pt>
                <c:pt idx="140">
                  <c:v>4791</c:v>
                </c:pt>
                <c:pt idx="141">
                  <c:v>3376</c:v>
                </c:pt>
                <c:pt idx="142">
                  <c:v>2776</c:v>
                </c:pt>
                <c:pt idx="143">
                  <c:v>1917</c:v>
                </c:pt>
                <c:pt idx="144">
                  <c:v>1346</c:v>
                </c:pt>
                <c:pt idx="145">
                  <c:v>939</c:v>
                </c:pt>
                <c:pt idx="146">
                  <c:v>601</c:v>
                </c:pt>
                <c:pt idx="147">
                  <c:v>610</c:v>
                </c:pt>
                <c:pt idx="148">
                  <c:v>841</c:v>
                </c:pt>
                <c:pt idx="149">
                  <c:v>1442</c:v>
                </c:pt>
                <c:pt idx="150">
                  <c:v>2787</c:v>
                </c:pt>
                <c:pt idx="151">
                  <c:v>4004</c:v>
                </c:pt>
                <c:pt idx="152">
                  <c:v>5105</c:v>
                </c:pt>
                <c:pt idx="153">
                  <c:v>6828</c:v>
                </c:pt>
                <c:pt idx="154">
                  <c:v>8660</c:v>
                </c:pt>
                <c:pt idx="155">
                  <c:v>8893</c:v>
                </c:pt>
                <c:pt idx="156">
                  <c:v>8680</c:v>
                </c:pt>
                <c:pt idx="157">
                  <c:v>8244</c:v>
                </c:pt>
                <c:pt idx="158">
                  <c:v>8697</c:v>
                </c:pt>
                <c:pt idx="159">
                  <c:v>9492</c:v>
                </c:pt>
                <c:pt idx="160">
                  <c:v>10246</c:v>
                </c:pt>
                <c:pt idx="161">
                  <c:v>10081</c:v>
                </c:pt>
                <c:pt idx="162">
                  <c:v>7802</c:v>
                </c:pt>
                <c:pt idx="163">
                  <c:v>5417</c:v>
                </c:pt>
                <c:pt idx="164">
                  <c:v>4501</c:v>
                </c:pt>
                <c:pt idx="165">
                  <c:v>3961</c:v>
                </c:pt>
                <c:pt idx="166">
                  <c:v>2930</c:v>
                </c:pt>
                <c:pt idx="167">
                  <c:v>1892</c:v>
                </c:pt>
                <c:pt idx="168">
                  <c:v>1370</c:v>
                </c:pt>
                <c:pt idx="169">
                  <c:v>750</c:v>
                </c:pt>
                <c:pt idx="170">
                  <c:v>520</c:v>
                </c:pt>
                <c:pt idx="171">
                  <c:v>409</c:v>
                </c:pt>
                <c:pt idx="172">
                  <c:v>516</c:v>
                </c:pt>
                <c:pt idx="173">
                  <c:v>914</c:v>
                </c:pt>
                <c:pt idx="174">
                  <c:v>1461</c:v>
                </c:pt>
                <c:pt idx="175">
                  <c:v>2174</c:v>
                </c:pt>
                <c:pt idx="176">
                  <c:v>3102</c:v>
                </c:pt>
                <c:pt idx="177">
                  <c:v>5319</c:v>
                </c:pt>
                <c:pt idx="178">
                  <c:v>6732</c:v>
                </c:pt>
                <c:pt idx="179">
                  <c:v>8177</c:v>
                </c:pt>
                <c:pt idx="180">
                  <c:v>7868</c:v>
                </c:pt>
                <c:pt idx="181">
                  <c:v>8278</c:v>
                </c:pt>
                <c:pt idx="182">
                  <c:v>8861</c:v>
                </c:pt>
                <c:pt idx="183">
                  <c:v>9725</c:v>
                </c:pt>
                <c:pt idx="184">
                  <c:v>10281</c:v>
                </c:pt>
                <c:pt idx="185">
                  <c:v>9586</c:v>
                </c:pt>
                <c:pt idx="186">
                  <c:v>7694</c:v>
                </c:pt>
                <c:pt idx="187">
                  <c:v>6065</c:v>
                </c:pt>
                <c:pt idx="188">
                  <c:v>5705</c:v>
                </c:pt>
                <c:pt idx="189">
                  <c:v>4392</c:v>
                </c:pt>
                <c:pt idx="190">
                  <c:v>2999</c:v>
                </c:pt>
                <c:pt idx="191">
                  <c:v>1796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E72F-4535-B0A2-204E83A8BEA4}"/>
            </c:ext>
          </c:extLst>
        </c:ser>
        <c:ser>
          <c:idx val="0"/>
          <c:order val="8"/>
          <c:tx>
            <c:strRef>
              <c:f>train!$M$1</c:f>
              <c:strCache>
                <c:ptCount val="1"/>
                <c:pt idx="0">
                  <c:v>대구포항선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train!$M$2:$M$289</c:f>
              <c:numCache>
                <c:formatCode>General</c:formatCode>
                <c:ptCount val="192"/>
                <c:pt idx="0">
                  <c:v>3346</c:v>
                </c:pt>
                <c:pt idx="1">
                  <c:v>2053</c:v>
                </c:pt>
                <c:pt idx="2">
                  <c:v>1371</c:v>
                </c:pt>
                <c:pt idx="3">
                  <c:v>1219</c:v>
                </c:pt>
                <c:pt idx="4">
                  <c:v>1495</c:v>
                </c:pt>
                <c:pt idx="5">
                  <c:v>2353</c:v>
                </c:pt>
                <c:pt idx="6">
                  <c:v>4177</c:v>
                </c:pt>
                <c:pt idx="7">
                  <c:v>4502</c:v>
                </c:pt>
                <c:pt idx="8">
                  <c:v>7753</c:v>
                </c:pt>
                <c:pt idx="9">
                  <c:v>14434</c:v>
                </c:pt>
                <c:pt idx="10">
                  <c:v>23607</c:v>
                </c:pt>
                <c:pt idx="11">
                  <c:v>29014</c:v>
                </c:pt>
                <c:pt idx="12">
                  <c:v>28318</c:v>
                </c:pt>
                <c:pt idx="13">
                  <c:v>26981</c:v>
                </c:pt>
                <c:pt idx="14">
                  <c:v>29811</c:v>
                </c:pt>
                <c:pt idx="15">
                  <c:v>33353</c:v>
                </c:pt>
                <c:pt idx="16">
                  <c:v>35733</c:v>
                </c:pt>
                <c:pt idx="17">
                  <c:v>32468</c:v>
                </c:pt>
                <c:pt idx="18">
                  <c:v>26456</c:v>
                </c:pt>
                <c:pt idx="19">
                  <c:v>20574</c:v>
                </c:pt>
                <c:pt idx="20">
                  <c:v>15435</c:v>
                </c:pt>
                <c:pt idx="21">
                  <c:v>11481</c:v>
                </c:pt>
                <c:pt idx="22">
                  <c:v>6790</c:v>
                </c:pt>
                <c:pt idx="23">
                  <c:v>4046</c:v>
                </c:pt>
                <c:pt idx="24">
                  <c:v>2384</c:v>
                </c:pt>
                <c:pt idx="25">
                  <c:v>1542</c:v>
                </c:pt>
                <c:pt idx="26">
                  <c:v>1257</c:v>
                </c:pt>
                <c:pt idx="27">
                  <c:v>1439</c:v>
                </c:pt>
                <c:pt idx="28">
                  <c:v>2555</c:v>
                </c:pt>
                <c:pt idx="29">
                  <c:v>4334</c:v>
                </c:pt>
                <c:pt idx="30">
                  <c:v>8573</c:v>
                </c:pt>
                <c:pt idx="31">
                  <c:v>15252</c:v>
                </c:pt>
                <c:pt idx="32">
                  <c:v>15686</c:v>
                </c:pt>
                <c:pt idx="33">
                  <c:v>15435</c:v>
                </c:pt>
                <c:pt idx="34">
                  <c:v>17248</c:v>
                </c:pt>
                <c:pt idx="35">
                  <c:v>18221</c:v>
                </c:pt>
                <c:pt idx="36">
                  <c:v>15657</c:v>
                </c:pt>
                <c:pt idx="37">
                  <c:v>16182</c:v>
                </c:pt>
                <c:pt idx="38">
                  <c:v>17272</c:v>
                </c:pt>
                <c:pt idx="39">
                  <c:v>16883</c:v>
                </c:pt>
                <c:pt idx="40">
                  <c:v>17014</c:v>
                </c:pt>
                <c:pt idx="41">
                  <c:v>16116</c:v>
                </c:pt>
                <c:pt idx="42">
                  <c:v>12918</c:v>
                </c:pt>
                <c:pt idx="43">
                  <c:v>8825</c:v>
                </c:pt>
                <c:pt idx="44">
                  <c:v>6605</c:v>
                </c:pt>
                <c:pt idx="45">
                  <c:v>5472</c:v>
                </c:pt>
                <c:pt idx="46">
                  <c:v>4063</c:v>
                </c:pt>
                <c:pt idx="47">
                  <c:v>2771</c:v>
                </c:pt>
                <c:pt idx="48">
                  <c:v>1606</c:v>
                </c:pt>
                <c:pt idx="49">
                  <c:v>1358</c:v>
                </c:pt>
                <c:pt idx="50">
                  <c:v>1132</c:v>
                </c:pt>
                <c:pt idx="51">
                  <c:v>1152</c:v>
                </c:pt>
                <c:pt idx="52">
                  <c:v>1639</c:v>
                </c:pt>
                <c:pt idx="53">
                  <c:v>2405</c:v>
                </c:pt>
                <c:pt idx="54">
                  <c:v>4150</c:v>
                </c:pt>
                <c:pt idx="55">
                  <c:v>8500</c:v>
                </c:pt>
                <c:pt idx="56">
                  <c:v>11191</c:v>
                </c:pt>
                <c:pt idx="57">
                  <c:v>13494</c:v>
                </c:pt>
                <c:pt idx="58">
                  <c:v>15531</c:v>
                </c:pt>
                <c:pt idx="59">
                  <c:v>15043</c:v>
                </c:pt>
                <c:pt idx="60">
                  <c:v>14722</c:v>
                </c:pt>
                <c:pt idx="61">
                  <c:v>14929</c:v>
                </c:pt>
                <c:pt idx="62">
                  <c:v>15633</c:v>
                </c:pt>
                <c:pt idx="63">
                  <c:v>15919</c:v>
                </c:pt>
                <c:pt idx="64">
                  <c:v>16094</c:v>
                </c:pt>
                <c:pt idx="65">
                  <c:v>15653</c:v>
                </c:pt>
                <c:pt idx="66">
                  <c:v>12001</c:v>
                </c:pt>
                <c:pt idx="67">
                  <c:v>8412</c:v>
                </c:pt>
                <c:pt idx="68">
                  <c:v>5899</c:v>
                </c:pt>
                <c:pt idx="69">
                  <c:v>5398</c:v>
                </c:pt>
                <c:pt idx="70">
                  <c:v>4000</c:v>
                </c:pt>
                <c:pt idx="71">
                  <c:v>2689</c:v>
                </c:pt>
                <c:pt idx="72">
                  <c:v>1861</c:v>
                </c:pt>
                <c:pt idx="73">
                  <c:v>1453</c:v>
                </c:pt>
                <c:pt idx="74">
                  <c:v>1166</c:v>
                </c:pt>
                <c:pt idx="75">
                  <c:v>1134</c:v>
                </c:pt>
                <c:pt idx="76">
                  <c:v>1879</c:v>
                </c:pt>
                <c:pt idx="77">
                  <c:v>2756</c:v>
                </c:pt>
                <c:pt idx="78">
                  <c:v>4753</c:v>
                </c:pt>
                <c:pt idx="79">
                  <c:v>9615</c:v>
                </c:pt>
                <c:pt idx="80">
                  <c:v>13468</c:v>
                </c:pt>
                <c:pt idx="81">
                  <c:v>15637</c:v>
                </c:pt>
                <c:pt idx="82">
                  <c:v>17358</c:v>
                </c:pt>
                <c:pt idx="83">
                  <c:v>16726</c:v>
                </c:pt>
                <c:pt idx="84">
                  <c:v>15496</c:v>
                </c:pt>
                <c:pt idx="85">
                  <c:v>15439</c:v>
                </c:pt>
                <c:pt idx="86">
                  <c:v>17324</c:v>
                </c:pt>
                <c:pt idx="87">
                  <c:v>17403</c:v>
                </c:pt>
                <c:pt idx="88">
                  <c:v>18215</c:v>
                </c:pt>
                <c:pt idx="89">
                  <c:v>17756</c:v>
                </c:pt>
                <c:pt idx="90">
                  <c:v>14500</c:v>
                </c:pt>
                <c:pt idx="91">
                  <c:v>8944</c:v>
                </c:pt>
                <c:pt idx="92">
                  <c:v>6756</c:v>
                </c:pt>
                <c:pt idx="93">
                  <c:v>5314</c:v>
                </c:pt>
                <c:pt idx="94">
                  <c:v>4425</c:v>
                </c:pt>
                <c:pt idx="95">
                  <c:v>2993</c:v>
                </c:pt>
                <c:pt idx="96">
                  <c:v>1765</c:v>
                </c:pt>
                <c:pt idx="97">
                  <c:v>1519</c:v>
                </c:pt>
                <c:pt idx="98">
                  <c:v>1353</c:v>
                </c:pt>
                <c:pt idx="99">
                  <c:v>1426</c:v>
                </c:pt>
                <c:pt idx="100">
                  <c:v>1802</c:v>
                </c:pt>
                <c:pt idx="101">
                  <c:v>3254</c:v>
                </c:pt>
                <c:pt idx="102">
                  <c:v>5860</c:v>
                </c:pt>
                <c:pt idx="103">
                  <c:v>10748</c:v>
                </c:pt>
                <c:pt idx="104">
                  <c:v>13455</c:v>
                </c:pt>
                <c:pt idx="105">
                  <c:v>16665</c:v>
                </c:pt>
                <c:pt idx="106">
                  <c:v>17902</c:v>
                </c:pt>
                <c:pt idx="107">
                  <c:v>18314</c:v>
                </c:pt>
                <c:pt idx="108">
                  <c:v>16028</c:v>
                </c:pt>
                <c:pt idx="109">
                  <c:v>16726</c:v>
                </c:pt>
                <c:pt idx="110">
                  <c:v>16679</c:v>
                </c:pt>
                <c:pt idx="111">
                  <c:v>18342</c:v>
                </c:pt>
                <c:pt idx="112">
                  <c:v>19078</c:v>
                </c:pt>
                <c:pt idx="113">
                  <c:v>18704</c:v>
                </c:pt>
                <c:pt idx="114">
                  <c:v>14641</c:v>
                </c:pt>
                <c:pt idx="115">
                  <c:v>10025</c:v>
                </c:pt>
                <c:pt idx="116">
                  <c:v>7897</c:v>
                </c:pt>
                <c:pt idx="117">
                  <c:v>6542</c:v>
                </c:pt>
                <c:pt idx="118">
                  <c:v>4587</c:v>
                </c:pt>
                <c:pt idx="119">
                  <c:v>3283</c:v>
                </c:pt>
                <c:pt idx="120">
                  <c:v>1930</c:v>
                </c:pt>
                <c:pt idx="121">
                  <c:v>1868</c:v>
                </c:pt>
                <c:pt idx="122">
                  <c:v>1511</c:v>
                </c:pt>
                <c:pt idx="123">
                  <c:v>1523</c:v>
                </c:pt>
                <c:pt idx="124">
                  <c:v>2042</c:v>
                </c:pt>
                <c:pt idx="125">
                  <c:v>3060</c:v>
                </c:pt>
                <c:pt idx="126">
                  <c:v>6116</c:v>
                </c:pt>
                <c:pt idx="127">
                  <c:v>10103</c:v>
                </c:pt>
                <c:pt idx="128">
                  <c:v>13137</c:v>
                </c:pt>
                <c:pt idx="129">
                  <c:v>16379</c:v>
                </c:pt>
                <c:pt idx="130">
                  <c:v>18289</c:v>
                </c:pt>
                <c:pt idx="131">
                  <c:v>18444</c:v>
                </c:pt>
                <c:pt idx="132">
                  <c:v>17477</c:v>
                </c:pt>
                <c:pt idx="133">
                  <c:v>19141</c:v>
                </c:pt>
                <c:pt idx="134">
                  <c:v>20678</c:v>
                </c:pt>
                <c:pt idx="135">
                  <c:v>20453</c:v>
                </c:pt>
                <c:pt idx="136">
                  <c:v>23814</c:v>
                </c:pt>
                <c:pt idx="137">
                  <c:v>24243</c:v>
                </c:pt>
                <c:pt idx="138">
                  <c:v>21928</c:v>
                </c:pt>
                <c:pt idx="139">
                  <c:v>17510</c:v>
                </c:pt>
                <c:pt idx="140">
                  <c:v>12690</c:v>
                </c:pt>
                <c:pt idx="141">
                  <c:v>9505</c:v>
                </c:pt>
                <c:pt idx="142">
                  <c:v>7096</c:v>
                </c:pt>
                <c:pt idx="143">
                  <c:v>4376</c:v>
                </c:pt>
                <c:pt idx="144">
                  <c:v>3011</c:v>
                </c:pt>
                <c:pt idx="145">
                  <c:v>2106</c:v>
                </c:pt>
                <c:pt idx="146">
                  <c:v>1460</c:v>
                </c:pt>
                <c:pt idx="147">
                  <c:v>1703</c:v>
                </c:pt>
                <c:pt idx="148">
                  <c:v>1988</c:v>
                </c:pt>
                <c:pt idx="149">
                  <c:v>2980</c:v>
                </c:pt>
                <c:pt idx="150">
                  <c:v>5466</c:v>
                </c:pt>
                <c:pt idx="151">
                  <c:v>8583</c:v>
                </c:pt>
                <c:pt idx="152">
                  <c:v>12134</c:v>
                </c:pt>
                <c:pt idx="153">
                  <c:v>17705</c:v>
                </c:pt>
                <c:pt idx="154">
                  <c:v>25957</c:v>
                </c:pt>
                <c:pt idx="155">
                  <c:v>31113</c:v>
                </c:pt>
                <c:pt idx="156">
                  <c:v>29535</c:v>
                </c:pt>
                <c:pt idx="157">
                  <c:v>28744</c:v>
                </c:pt>
                <c:pt idx="158">
                  <c:v>30863</c:v>
                </c:pt>
                <c:pt idx="159">
                  <c:v>31934</c:v>
                </c:pt>
                <c:pt idx="160">
                  <c:v>34980</c:v>
                </c:pt>
                <c:pt idx="161">
                  <c:v>31781</c:v>
                </c:pt>
                <c:pt idx="162">
                  <c:v>25322</c:v>
                </c:pt>
                <c:pt idx="163">
                  <c:v>18977</c:v>
                </c:pt>
                <c:pt idx="164">
                  <c:v>14515</c:v>
                </c:pt>
                <c:pt idx="165">
                  <c:v>11567</c:v>
                </c:pt>
                <c:pt idx="166">
                  <c:v>8357</c:v>
                </c:pt>
                <c:pt idx="167">
                  <c:v>4942</c:v>
                </c:pt>
                <c:pt idx="168">
                  <c:v>3416</c:v>
                </c:pt>
                <c:pt idx="169">
                  <c:v>2045</c:v>
                </c:pt>
                <c:pt idx="170">
                  <c:v>1253</c:v>
                </c:pt>
                <c:pt idx="171">
                  <c:v>1036</c:v>
                </c:pt>
                <c:pt idx="172">
                  <c:v>1345</c:v>
                </c:pt>
                <c:pt idx="173">
                  <c:v>2093</c:v>
                </c:pt>
                <c:pt idx="174">
                  <c:v>3077</c:v>
                </c:pt>
                <c:pt idx="175">
                  <c:v>4979</c:v>
                </c:pt>
                <c:pt idx="176">
                  <c:v>7874</c:v>
                </c:pt>
                <c:pt idx="177">
                  <c:v>15178</c:v>
                </c:pt>
                <c:pt idx="178">
                  <c:v>25122</c:v>
                </c:pt>
                <c:pt idx="179">
                  <c:v>31239</c:v>
                </c:pt>
                <c:pt idx="180">
                  <c:v>28878</c:v>
                </c:pt>
                <c:pt idx="181">
                  <c:v>27669</c:v>
                </c:pt>
                <c:pt idx="182">
                  <c:v>31164</c:v>
                </c:pt>
                <c:pt idx="183">
                  <c:v>32128</c:v>
                </c:pt>
                <c:pt idx="184">
                  <c:v>34628</c:v>
                </c:pt>
                <c:pt idx="185">
                  <c:v>32236</c:v>
                </c:pt>
                <c:pt idx="186">
                  <c:v>27854</c:v>
                </c:pt>
                <c:pt idx="187">
                  <c:v>19952</c:v>
                </c:pt>
                <c:pt idx="188">
                  <c:v>15236</c:v>
                </c:pt>
                <c:pt idx="189">
                  <c:v>11429</c:v>
                </c:pt>
                <c:pt idx="190">
                  <c:v>7012</c:v>
                </c:pt>
                <c:pt idx="191">
                  <c:v>4219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E72F-4535-B0A2-204E83A8BEA4}"/>
            </c:ext>
          </c:extLst>
        </c:ser>
        <c:ser>
          <c:idx val="10"/>
          <c:order val="9"/>
          <c:tx>
            <c:strRef>
              <c:f>train!$N$1</c:f>
              <c:strCache>
                <c:ptCount val="1"/>
                <c:pt idx="0">
                  <c:v>익산장수선</c:v>
                </c:pt>
              </c:strCache>
            </c:strRef>
          </c:tx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train!$N$2:$N$289</c:f>
              <c:numCache>
                <c:formatCode>General</c:formatCode>
                <c:ptCount val="192"/>
                <c:pt idx="0">
                  <c:v>1074</c:v>
                </c:pt>
                <c:pt idx="1">
                  <c:v>996</c:v>
                </c:pt>
                <c:pt idx="2">
                  <c:v>554</c:v>
                </c:pt>
                <c:pt idx="3">
                  <c:v>529</c:v>
                </c:pt>
                <c:pt idx="4">
                  <c:v>490</c:v>
                </c:pt>
                <c:pt idx="5">
                  <c:v>876</c:v>
                </c:pt>
                <c:pt idx="6">
                  <c:v>1235</c:v>
                </c:pt>
                <c:pt idx="7">
                  <c:v>2017</c:v>
                </c:pt>
                <c:pt idx="8">
                  <c:v>3724</c:v>
                </c:pt>
                <c:pt idx="9">
                  <c:v>5642</c:v>
                </c:pt>
                <c:pt idx="10">
                  <c:v>8754</c:v>
                </c:pt>
                <c:pt idx="11">
                  <c:v>9918</c:v>
                </c:pt>
                <c:pt idx="12">
                  <c:v>10545</c:v>
                </c:pt>
                <c:pt idx="13">
                  <c:v>11321</c:v>
                </c:pt>
                <c:pt idx="14">
                  <c:v>13156</c:v>
                </c:pt>
                <c:pt idx="15">
                  <c:v>14749</c:v>
                </c:pt>
                <c:pt idx="16">
                  <c:v>15037</c:v>
                </c:pt>
                <c:pt idx="17">
                  <c:v>14031</c:v>
                </c:pt>
                <c:pt idx="18">
                  <c:v>10360</c:v>
                </c:pt>
                <c:pt idx="19">
                  <c:v>8515</c:v>
                </c:pt>
                <c:pt idx="20">
                  <c:v>6999</c:v>
                </c:pt>
                <c:pt idx="21">
                  <c:v>5245</c:v>
                </c:pt>
                <c:pt idx="22">
                  <c:v>3793</c:v>
                </c:pt>
                <c:pt idx="23">
                  <c:v>2316</c:v>
                </c:pt>
                <c:pt idx="24">
                  <c:v>1416</c:v>
                </c:pt>
                <c:pt idx="25">
                  <c:v>1203</c:v>
                </c:pt>
                <c:pt idx="26">
                  <c:v>1231</c:v>
                </c:pt>
                <c:pt idx="27">
                  <c:v>1688</c:v>
                </c:pt>
                <c:pt idx="28">
                  <c:v>2151</c:v>
                </c:pt>
                <c:pt idx="29">
                  <c:v>2985</c:v>
                </c:pt>
                <c:pt idx="30">
                  <c:v>4057</c:v>
                </c:pt>
                <c:pt idx="31">
                  <c:v>6480</c:v>
                </c:pt>
                <c:pt idx="32">
                  <c:v>7455</c:v>
                </c:pt>
                <c:pt idx="33">
                  <c:v>7494</c:v>
                </c:pt>
                <c:pt idx="34">
                  <c:v>9924</c:v>
                </c:pt>
                <c:pt idx="35">
                  <c:v>10925</c:v>
                </c:pt>
                <c:pt idx="36">
                  <c:v>9559</c:v>
                </c:pt>
                <c:pt idx="37">
                  <c:v>9701</c:v>
                </c:pt>
                <c:pt idx="38">
                  <c:v>8936</c:v>
                </c:pt>
                <c:pt idx="39">
                  <c:v>10080</c:v>
                </c:pt>
                <c:pt idx="40">
                  <c:v>8818</c:v>
                </c:pt>
                <c:pt idx="41">
                  <c:v>8042</c:v>
                </c:pt>
                <c:pt idx="42">
                  <c:v>7024</c:v>
                </c:pt>
                <c:pt idx="43">
                  <c:v>5337</c:v>
                </c:pt>
                <c:pt idx="44">
                  <c:v>4266</c:v>
                </c:pt>
                <c:pt idx="45">
                  <c:v>4108</c:v>
                </c:pt>
                <c:pt idx="46">
                  <c:v>3167</c:v>
                </c:pt>
                <c:pt idx="47">
                  <c:v>2472</c:v>
                </c:pt>
                <c:pt idx="48">
                  <c:v>1708</c:v>
                </c:pt>
                <c:pt idx="49">
                  <c:v>1139</c:v>
                </c:pt>
                <c:pt idx="50">
                  <c:v>1295</c:v>
                </c:pt>
                <c:pt idx="51">
                  <c:v>1733</c:v>
                </c:pt>
                <c:pt idx="52">
                  <c:v>2040</c:v>
                </c:pt>
                <c:pt idx="53">
                  <c:v>2167</c:v>
                </c:pt>
                <c:pt idx="54">
                  <c:v>2642</c:v>
                </c:pt>
                <c:pt idx="55">
                  <c:v>4163</c:v>
                </c:pt>
                <c:pt idx="56">
                  <c:v>6008</c:v>
                </c:pt>
                <c:pt idx="57">
                  <c:v>7162</c:v>
                </c:pt>
                <c:pt idx="58">
                  <c:v>8715</c:v>
                </c:pt>
                <c:pt idx="59">
                  <c:v>9566</c:v>
                </c:pt>
                <c:pt idx="60">
                  <c:v>8324</c:v>
                </c:pt>
                <c:pt idx="61">
                  <c:v>8481</c:v>
                </c:pt>
                <c:pt idx="62">
                  <c:v>9312</c:v>
                </c:pt>
                <c:pt idx="63">
                  <c:v>9234</c:v>
                </c:pt>
                <c:pt idx="64">
                  <c:v>9749</c:v>
                </c:pt>
                <c:pt idx="65">
                  <c:v>9018</c:v>
                </c:pt>
                <c:pt idx="66">
                  <c:v>7656</c:v>
                </c:pt>
                <c:pt idx="67">
                  <c:v>5437</c:v>
                </c:pt>
                <c:pt idx="68">
                  <c:v>4612</c:v>
                </c:pt>
                <c:pt idx="69">
                  <c:v>4163</c:v>
                </c:pt>
                <c:pt idx="70">
                  <c:v>2944</c:v>
                </c:pt>
                <c:pt idx="71">
                  <c:v>1987</c:v>
                </c:pt>
                <c:pt idx="72">
                  <c:v>1846</c:v>
                </c:pt>
                <c:pt idx="73">
                  <c:v>1192</c:v>
                </c:pt>
                <c:pt idx="74">
                  <c:v>1189</c:v>
                </c:pt>
                <c:pt idx="75">
                  <c:v>1587</c:v>
                </c:pt>
                <c:pt idx="76">
                  <c:v>1748</c:v>
                </c:pt>
                <c:pt idx="77">
                  <c:v>2210</c:v>
                </c:pt>
                <c:pt idx="78">
                  <c:v>2517</c:v>
                </c:pt>
                <c:pt idx="79">
                  <c:v>4193</c:v>
                </c:pt>
                <c:pt idx="80">
                  <c:v>6087</c:v>
                </c:pt>
                <c:pt idx="81">
                  <c:v>6742</c:v>
                </c:pt>
                <c:pt idx="82">
                  <c:v>8648</c:v>
                </c:pt>
                <c:pt idx="83">
                  <c:v>9495</c:v>
                </c:pt>
                <c:pt idx="84">
                  <c:v>8862</c:v>
                </c:pt>
                <c:pt idx="85">
                  <c:v>8932</c:v>
                </c:pt>
                <c:pt idx="86">
                  <c:v>9394</c:v>
                </c:pt>
                <c:pt idx="87">
                  <c:v>9325</c:v>
                </c:pt>
                <c:pt idx="88">
                  <c:v>9259</c:v>
                </c:pt>
                <c:pt idx="89">
                  <c:v>8470</c:v>
                </c:pt>
                <c:pt idx="90">
                  <c:v>7475</c:v>
                </c:pt>
                <c:pt idx="91">
                  <c:v>5342</c:v>
                </c:pt>
                <c:pt idx="92">
                  <c:v>4747</c:v>
                </c:pt>
                <c:pt idx="93">
                  <c:v>4101</c:v>
                </c:pt>
                <c:pt idx="94">
                  <c:v>3073</c:v>
                </c:pt>
                <c:pt idx="95">
                  <c:v>2679</c:v>
                </c:pt>
                <c:pt idx="96">
                  <c:v>1508</c:v>
                </c:pt>
                <c:pt idx="97">
                  <c:v>1377</c:v>
                </c:pt>
                <c:pt idx="98">
                  <c:v>1259</c:v>
                </c:pt>
                <c:pt idx="99">
                  <c:v>1668</c:v>
                </c:pt>
                <c:pt idx="100">
                  <c:v>2133</c:v>
                </c:pt>
                <c:pt idx="101">
                  <c:v>2429</c:v>
                </c:pt>
                <c:pt idx="102">
                  <c:v>3059</c:v>
                </c:pt>
                <c:pt idx="103">
                  <c:v>5420</c:v>
                </c:pt>
                <c:pt idx="104">
                  <c:v>7394</c:v>
                </c:pt>
                <c:pt idx="105">
                  <c:v>8081</c:v>
                </c:pt>
                <c:pt idx="106">
                  <c:v>9960</c:v>
                </c:pt>
                <c:pt idx="107">
                  <c:v>9873</c:v>
                </c:pt>
                <c:pt idx="108">
                  <c:v>9434</c:v>
                </c:pt>
                <c:pt idx="109">
                  <c:v>9587</c:v>
                </c:pt>
                <c:pt idx="110">
                  <c:v>9934</c:v>
                </c:pt>
                <c:pt idx="111">
                  <c:v>9613</c:v>
                </c:pt>
                <c:pt idx="112">
                  <c:v>9465</c:v>
                </c:pt>
                <c:pt idx="113">
                  <c:v>9678</c:v>
                </c:pt>
                <c:pt idx="114">
                  <c:v>8532</c:v>
                </c:pt>
                <c:pt idx="115">
                  <c:v>6584</c:v>
                </c:pt>
                <c:pt idx="116">
                  <c:v>4983</c:v>
                </c:pt>
                <c:pt idx="117">
                  <c:v>4296</c:v>
                </c:pt>
                <c:pt idx="118">
                  <c:v>3184</c:v>
                </c:pt>
                <c:pt idx="119">
                  <c:v>2227</c:v>
                </c:pt>
                <c:pt idx="120">
                  <c:v>1679</c:v>
                </c:pt>
                <c:pt idx="121">
                  <c:v>1413</c:v>
                </c:pt>
                <c:pt idx="122">
                  <c:v>1400</c:v>
                </c:pt>
                <c:pt idx="123">
                  <c:v>1757</c:v>
                </c:pt>
                <c:pt idx="124">
                  <c:v>2330</c:v>
                </c:pt>
                <c:pt idx="125">
                  <c:v>2337</c:v>
                </c:pt>
                <c:pt idx="126">
                  <c:v>2988</c:v>
                </c:pt>
                <c:pt idx="127">
                  <c:v>4694</c:v>
                </c:pt>
                <c:pt idx="128">
                  <c:v>5973</c:v>
                </c:pt>
                <c:pt idx="129">
                  <c:v>7512</c:v>
                </c:pt>
                <c:pt idx="130">
                  <c:v>9852</c:v>
                </c:pt>
                <c:pt idx="131">
                  <c:v>11005</c:v>
                </c:pt>
                <c:pt idx="132">
                  <c:v>10171</c:v>
                </c:pt>
                <c:pt idx="133">
                  <c:v>10506</c:v>
                </c:pt>
                <c:pt idx="134">
                  <c:v>12090</c:v>
                </c:pt>
                <c:pt idx="135">
                  <c:v>12060</c:v>
                </c:pt>
                <c:pt idx="136">
                  <c:v>11947</c:v>
                </c:pt>
                <c:pt idx="137">
                  <c:v>13591</c:v>
                </c:pt>
                <c:pt idx="138">
                  <c:v>12831</c:v>
                </c:pt>
                <c:pt idx="139">
                  <c:v>10688</c:v>
                </c:pt>
                <c:pt idx="140">
                  <c:v>7739</c:v>
                </c:pt>
                <c:pt idx="141">
                  <c:v>5863</c:v>
                </c:pt>
                <c:pt idx="142">
                  <c:v>4288</c:v>
                </c:pt>
                <c:pt idx="143">
                  <c:v>2702</c:v>
                </c:pt>
                <c:pt idx="144">
                  <c:v>2090</c:v>
                </c:pt>
                <c:pt idx="145">
                  <c:v>1452</c:v>
                </c:pt>
                <c:pt idx="146">
                  <c:v>1276</c:v>
                </c:pt>
                <c:pt idx="147">
                  <c:v>1294</c:v>
                </c:pt>
                <c:pt idx="148">
                  <c:v>1468</c:v>
                </c:pt>
                <c:pt idx="149">
                  <c:v>1596</c:v>
                </c:pt>
                <c:pt idx="150">
                  <c:v>2405</c:v>
                </c:pt>
                <c:pt idx="151">
                  <c:v>4557</c:v>
                </c:pt>
                <c:pt idx="152">
                  <c:v>6154</c:v>
                </c:pt>
                <c:pt idx="153">
                  <c:v>9798</c:v>
                </c:pt>
                <c:pt idx="154">
                  <c:v>12838</c:v>
                </c:pt>
                <c:pt idx="155">
                  <c:v>14694</c:v>
                </c:pt>
                <c:pt idx="156">
                  <c:v>12349</c:v>
                </c:pt>
                <c:pt idx="157">
                  <c:v>12052</c:v>
                </c:pt>
                <c:pt idx="158">
                  <c:v>13002</c:v>
                </c:pt>
                <c:pt idx="159">
                  <c:v>12797</c:v>
                </c:pt>
                <c:pt idx="160">
                  <c:v>12771</c:v>
                </c:pt>
                <c:pt idx="161">
                  <c:v>11613</c:v>
                </c:pt>
                <c:pt idx="162">
                  <c:v>9242</c:v>
                </c:pt>
                <c:pt idx="163">
                  <c:v>6527</c:v>
                </c:pt>
                <c:pt idx="164">
                  <c:v>5269</c:v>
                </c:pt>
                <c:pt idx="165">
                  <c:v>3795</c:v>
                </c:pt>
                <c:pt idx="166">
                  <c:v>2548</c:v>
                </c:pt>
                <c:pt idx="167">
                  <c:v>1790</c:v>
                </c:pt>
                <c:pt idx="168">
                  <c:v>1094</c:v>
                </c:pt>
                <c:pt idx="169">
                  <c:v>877</c:v>
                </c:pt>
                <c:pt idx="170">
                  <c:v>502</c:v>
                </c:pt>
                <c:pt idx="171">
                  <c:v>451</c:v>
                </c:pt>
                <c:pt idx="172">
                  <c:v>421</c:v>
                </c:pt>
                <c:pt idx="173">
                  <c:v>693</c:v>
                </c:pt>
                <c:pt idx="174">
                  <c:v>1105</c:v>
                </c:pt>
                <c:pt idx="175">
                  <c:v>2199</c:v>
                </c:pt>
                <c:pt idx="176">
                  <c:v>3764</c:v>
                </c:pt>
                <c:pt idx="177">
                  <c:v>5572</c:v>
                </c:pt>
                <c:pt idx="178">
                  <c:v>8796</c:v>
                </c:pt>
                <c:pt idx="179">
                  <c:v>10242</c:v>
                </c:pt>
                <c:pt idx="180">
                  <c:v>10486</c:v>
                </c:pt>
                <c:pt idx="181">
                  <c:v>11951</c:v>
                </c:pt>
                <c:pt idx="182">
                  <c:v>12938</c:v>
                </c:pt>
                <c:pt idx="183">
                  <c:v>13830</c:v>
                </c:pt>
                <c:pt idx="184">
                  <c:v>14256</c:v>
                </c:pt>
                <c:pt idx="185">
                  <c:v>12827</c:v>
                </c:pt>
                <c:pt idx="186">
                  <c:v>10342</c:v>
                </c:pt>
                <c:pt idx="187">
                  <c:v>7368</c:v>
                </c:pt>
                <c:pt idx="188">
                  <c:v>6666</c:v>
                </c:pt>
                <c:pt idx="189">
                  <c:v>5343</c:v>
                </c:pt>
                <c:pt idx="190">
                  <c:v>3583</c:v>
                </c:pt>
                <c:pt idx="191">
                  <c:v>2450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72F-4535-B0A2-204E83A8BEA4}"/>
            </c:ext>
          </c:extLst>
        </c:ser>
        <c:ser>
          <c:idx val="11"/>
          <c:order val="10"/>
          <c:tx>
            <c:strRef>
              <c:f>train!$O$1</c:f>
              <c:strCache>
                <c:ptCount val="1"/>
                <c:pt idx="0">
                  <c:v>호남선</c:v>
                </c:pt>
              </c:strCache>
            </c:strRef>
          </c:tx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train!$O$2:$O$289</c:f>
              <c:numCache>
                <c:formatCode>General</c:formatCode>
                <c:ptCount val="192"/>
                <c:pt idx="0">
                  <c:v>11512</c:v>
                </c:pt>
                <c:pt idx="1">
                  <c:v>7448</c:v>
                </c:pt>
                <c:pt idx="2">
                  <c:v>5116</c:v>
                </c:pt>
                <c:pt idx="3">
                  <c:v>4330</c:v>
                </c:pt>
                <c:pt idx="4">
                  <c:v>4598</c:v>
                </c:pt>
                <c:pt idx="5">
                  <c:v>6329</c:v>
                </c:pt>
                <c:pt idx="6">
                  <c:v>11123</c:v>
                </c:pt>
                <c:pt idx="7">
                  <c:v>18143</c:v>
                </c:pt>
                <c:pt idx="8">
                  <c:v>27867</c:v>
                </c:pt>
                <c:pt idx="9">
                  <c:v>45511</c:v>
                </c:pt>
                <c:pt idx="10">
                  <c:v>63716</c:v>
                </c:pt>
                <c:pt idx="11">
                  <c:v>72864</c:v>
                </c:pt>
                <c:pt idx="12">
                  <c:v>71310</c:v>
                </c:pt>
                <c:pt idx="13">
                  <c:v>78437</c:v>
                </c:pt>
                <c:pt idx="14">
                  <c:v>89279</c:v>
                </c:pt>
                <c:pt idx="15">
                  <c:v>95912</c:v>
                </c:pt>
                <c:pt idx="16">
                  <c:v>96880</c:v>
                </c:pt>
                <c:pt idx="17">
                  <c:v>88622</c:v>
                </c:pt>
                <c:pt idx="18">
                  <c:v>72925</c:v>
                </c:pt>
                <c:pt idx="19">
                  <c:v>62521</c:v>
                </c:pt>
                <c:pt idx="20">
                  <c:v>55575</c:v>
                </c:pt>
                <c:pt idx="21">
                  <c:v>44858</c:v>
                </c:pt>
                <c:pt idx="22">
                  <c:v>29347</c:v>
                </c:pt>
                <c:pt idx="23">
                  <c:v>18175</c:v>
                </c:pt>
                <c:pt idx="24">
                  <c:v>11584</c:v>
                </c:pt>
                <c:pt idx="25">
                  <c:v>6851</c:v>
                </c:pt>
                <c:pt idx="26">
                  <c:v>5907</c:v>
                </c:pt>
                <c:pt idx="27">
                  <c:v>6961</c:v>
                </c:pt>
                <c:pt idx="28">
                  <c:v>10481</c:v>
                </c:pt>
                <c:pt idx="29">
                  <c:v>19212</c:v>
                </c:pt>
                <c:pt idx="30">
                  <c:v>38617</c:v>
                </c:pt>
                <c:pt idx="31">
                  <c:v>67336</c:v>
                </c:pt>
                <c:pt idx="32">
                  <c:v>68508</c:v>
                </c:pt>
                <c:pt idx="33">
                  <c:v>62645</c:v>
                </c:pt>
                <c:pt idx="34">
                  <c:v>65076</c:v>
                </c:pt>
                <c:pt idx="35">
                  <c:v>66681</c:v>
                </c:pt>
                <c:pt idx="36">
                  <c:v>59414</c:v>
                </c:pt>
                <c:pt idx="37">
                  <c:v>64385</c:v>
                </c:pt>
                <c:pt idx="38">
                  <c:v>64802</c:v>
                </c:pt>
                <c:pt idx="39">
                  <c:v>65900</c:v>
                </c:pt>
                <c:pt idx="40">
                  <c:v>65912</c:v>
                </c:pt>
                <c:pt idx="41">
                  <c:v>62393</c:v>
                </c:pt>
                <c:pt idx="42">
                  <c:v>56852</c:v>
                </c:pt>
                <c:pt idx="43">
                  <c:v>41301</c:v>
                </c:pt>
                <c:pt idx="44">
                  <c:v>34569</c:v>
                </c:pt>
                <c:pt idx="45">
                  <c:v>30227</c:v>
                </c:pt>
                <c:pt idx="46">
                  <c:v>23276</c:v>
                </c:pt>
                <c:pt idx="47">
                  <c:v>16595</c:v>
                </c:pt>
                <c:pt idx="48">
                  <c:v>12171</c:v>
                </c:pt>
                <c:pt idx="49">
                  <c:v>8595</c:v>
                </c:pt>
                <c:pt idx="50">
                  <c:v>7229</c:v>
                </c:pt>
                <c:pt idx="51">
                  <c:v>6934</c:v>
                </c:pt>
                <c:pt idx="52">
                  <c:v>8769</c:v>
                </c:pt>
                <c:pt idx="53">
                  <c:v>12988</c:v>
                </c:pt>
                <c:pt idx="54">
                  <c:v>22893</c:v>
                </c:pt>
                <c:pt idx="55">
                  <c:v>44814</c:v>
                </c:pt>
                <c:pt idx="56">
                  <c:v>57202</c:v>
                </c:pt>
                <c:pt idx="57">
                  <c:v>61196</c:v>
                </c:pt>
                <c:pt idx="58">
                  <c:v>64611</c:v>
                </c:pt>
                <c:pt idx="59">
                  <c:v>62182</c:v>
                </c:pt>
                <c:pt idx="60">
                  <c:v>56542</c:v>
                </c:pt>
                <c:pt idx="61">
                  <c:v>61599</c:v>
                </c:pt>
                <c:pt idx="62">
                  <c:v>64263</c:v>
                </c:pt>
                <c:pt idx="63">
                  <c:v>64615</c:v>
                </c:pt>
                <c:pt idx="64">
                  <c:v>65446</c:v>
                </c:pt>
                <c:pt idx="65">
                  <c:v>62842</c:v>
                </c:pt>
                <c:pt idx="66">
                  <c:v>55790</c:v>
                </c:pt>
                <c:pt idx="67">
                  <c:v>40999</c:v>
                </c:pt>
                <c:pt idx="68">
                  <c:v>33802</c:v>
                </c:pt>
                <c:pt idx="69">
                  <c:v>29026</c:v>
                </c:pt>
                <c:pt idx="70">
                  <c:v>22388</c:v>
                </c:pt>
                <c:pt idx="71">
                  <c:v>16223</c:v>
                </c:pt>
                <c:pt idx="72">
                  <c:v>12444</c:v>
                </c:pt>
                <c:pt idx="73">
                  <c:v>8748</c:v>
                </c:pt>
                <c:pt idx="74">
                  <c:v>6780</c:v>
                </c:pt>
                <c:pt idx="75">
                  <c:v>6881</c:v>
                </c:pt>
                <c:pt idx="76">
                  <c:v>8307</c:v>
                </c:pt>
                <c:pt idx="77">
                  <c:v>13205</c:v>
                </c:pt>
                <c:pt idx="78">
                  <c:v>23258</c:v>
                </c:pt>
                <c:pt idx="79">
                  <c:v>45035</c:v>
                </c:pt>
                <c:pt idx="80">
                  <c:v>59650</c:v>
                </c:pt>
                <c:pt idx="81">
                  <c:v>62049</c:v>
                </c:pt>
                <c:pt idx="82">
                  <c:v>66525</c:v>
                </c:pt>
                <c:pt idx="83">
                  <c:v>66737</c:v>
                </c:pt>
                <c:pt idx="84">
                  <c:v>62603</c:v>
                </c:pt>
                <c:pt idx="85">
                  <c:v>66792</c:v>
                </c:pt>
                <c:pt idx="86">
                  <c:v>70233</c:v>
                </c:pt>
                <c:pt idx="87">
                  <c:v>71102</c:v>
                </c:pt>
                <c:pt idx="88">
                  <c:v>72417</c:v>
                </c:pt>
                <c:pt idx="89">
                  <c:v>71505</c:v>
                </c:pt>
                <c:pt idx="90">
                  <c:v>61906</c:v>
                </c:pt>
                <c:pt idx="91">
                  <c:v>45296</c:v>
                </c:pt>
                <c:pt idx="92">
                  <c:v>35990</c:v>
                </c:pt>
                <c:pt idx="93">
                  <c:v>32091</c:v>
                </c:pt>
                <c:pt idx="94">
                  <c:v>25537</c:v>
                </c:pt>
                <c:pt idx="95">
                  <c:v>16862</c:v>
                </c:pt>
                <c:pt idx="96">
                  <c:v>11642</c:v>
                </c:pt>
                <c:pt idx="97">
                  <c:v>8167</c:v>
                </c:pt>
                <c:pt idx="98">
                  <c:v>7102</c:v>
                </c:pt>
                <c:pt idx="99">
                  <c:v>7392</c:v>
                </c:pt>
                <c:pt idx="100">
                  <c:v>9623</c:v>
                </c:pt>
                <c:pt idx="101">
                  <c:v>16156</c:v>
                </c:pt>
                <c:pt idx="102">
                  <c:v>29090</c:v>
                </c:pt>
                <c:pt idx="103">
                  <c:v>53975</c:v>
                </c:pt>
                <c:pt idx="104">
                  <c:v>65531</c:v>
                </c:pt>
                <c:pt idx="105">
                  <c:v>71625</c:v>
                </c:pt>
                <c:pt idx="106">
                  <c:v>74220</c:v>
                </c:pt>
                <c:pt idx="107">
                  <c:v>71002</c:v>
                </c:pt>
                <c:pt idx="108">
                  <c:v>64510</c:v>
                </c:pt>
                <c:pt idx="109">
                  <c:v>70359</c:v>
                </c:pt>
                <c:pt idx="110">
                  <c:v>72555</c:v>
                </c:pt>
                <c:pt idx="111">
                  <c:v>74279</c:v>
                </c:pt>
                <c:pt idx="112">
                  <c:v>76774</c:v>
                </c:pt>
                <c:pt idx="113">
                  <c:v>77408</c:v>
                </c:pt>
                <c:pt idx="114">
                  <c:v>67790</c:v>
                </c:pt>
                <c:pt idx="115">
                  <c:v>49200</c:v>
                </c:pt>
                <c:pt idx="116">
                  <c:v>40556</c:v>
                </c:pt>
                <c:pt idx="117">
                  <c:v>35284</c:v>
                </c:pt>
                <c:pt idx="118">
                  <c:v>26678</c:v>
                </c:pt>
                <c:pt idx="119">
                  <c:v>17610</c:v>
                </c:pt>
                <c:pt idx="120">
                  <c:v>13028</c:v>
                </c:pt>
                <c:pt idx="121">
                  <c:v>9354</c:v>
                </c:pt>
                <c:pt idx="122">
                  <c:v>8042</c:v>
                </c:pt>
                <c:pt idx="123">
                  <c:v>7708</c:v>
                </c:pt>
                <c:pt idx="124">
                  <c:v>9725</c:v>
                </c:pt>
                <c:pt idx="125">
                  <c:v>15651</c:v>
                </c:pt>
                <c:pt idx="126">
                  <c:v>28052</c:v>
                </c:pt>
                <c:pt idx="127">
                  <c:v>50368</c:v>
                </c:pt>
                <c:pt idx="128">
                  <c:v>65339</c:v>
                </c:pt>
                <c:pt idx="129">
                  <c:v>69953</c:v>
                </c:pt>
                <c:pt idx="130">
                  <c:v>73769</c:v>
                </c:pt>
                <c:pt idx="131">
                  <c:v>72163</c:v>
                </c:pt>
                <c:pt idx="132">
                  <c:v>67664</c:v>
                </c:pt>
                <c:pt idx="133">
                  <c:v>75894</c:v>
                </c:pt>
                <c:pt idx="134">
                  <c:v>80668</c:v>
                </c:pt>
                <c:pt idx="135">
                  <c:v>86648</c:v>
                </c:pt>
                <c:pt idx="136">
                  <c:v>93114</c:v>
                </c:pt>
                <c:pt idx="137">
                  <c:v>97263</c:v>
                </c:pt>
                <c:pt idx="138">
                  <c:v>90380</c:v>
                </c:pt>
                <c:pt idx="139">
                  <c:v>78111</c:v>
                </c:pt>
                <c:pt idx="140">
                  <c:v>61104</c:v>
                </c:pt>
                <c:pt idx="141">
                  <c:v>48800</c:v>
                </c:pt>
                <c:pt idx="142">
                  <c:v>37009</c:v>
                </c:pt>
                <c:pt idx="143">
                  <c:v>24374</c:v>
                </c:pt>
                <c:pt idx="144">
                  <c:v>16890</c:v>
                </c:pt>
                <c:pt idx="145">
                  <c:v>11518</c:v>
                </c:pt>
                <c:pt idx="146">
                  <c:v>8958</c:v>
                </c:pt>
                <c:pt idx="147">
                  <c:v>7386</c:v>
                </c:pt>
                <c:pt idx="148">
                  <c:v>8299</c:v>
                </c:pt>
                <c:pt idx="149">
                  <c:v>12680</c:v>
                </c:pt>
                <c:pt idx="150">
                  <c:v>23209</c:v>
                </c:pt>
                <c:pt idx="151">
                  <c:v>39536</c:v>
                </c:pt>
                <c:pt idx="152">
                  <c:v>58647</c:v>
                </c:pt>
                <c:pt idx="153">
                  <c:v>77691</c:v>
                </c:pt>
                <c:pt idx="154">
                  <c:v>95290</c:v>
                </c:pt>
                <c:pt idx="155">
                  <c:v>103008</c:v>
                </c:pt>
                <c:pt idx="156">
                  <c:v>92092</c:v>
                </c:pt>
                <c:pt idx="157">
                  <c:v>92710</c:v>
                </c:pt>
                <c:pt idx="158">
                  <c:v>98781</c:v>
                </c:pt>
                <c:pt idx="159">
                  <c:v>101989</c:v>
                </c:pt>
                <c:pt idx="160">
                  <c:v>102107</c:v>
                </c:pt>
                <c:pt idx="161">
                  <c:v>93540</c:v>
                </c:pt>
                <c:pt idx="162">
                  <c:v>77143</c:v>
                </c:pt>
                <c:pt idx="163">
                  <c:v>60563</c:v>
                </c:pt>
                <c:pt idx="164">
                  <c:v>52309</c:v>
                </c:pt>
                <c:pt idx="165">
                  <c:v>42322</c:v>
                </c:pt>
                <c:pt idx="166">
                  <c:v>29728</c:v>
                </c:pt>
                <c:pt idx="167">
                  <c:v>19232</c:v>
                </c:pt>
                <c:pt idx="168">
                  <c:v>12231</c:v>
                </c:pt>
                <c:pt idx="169">
                  <c:v>8118</c:v>
                </c:pt>
                <c:pt idx="170">
                  <c:v>5683</c:v>
                </c:pt>
                <c:pt idx="171">
                  <c:v>4269</c:v>
                </c:pt>
                <c:pt idx="172">
                  <c:v>4175</c:v>
                </c:pt>
                <c:pt idx="173">
                  <c:v>6423</c:v>
                </c:pt>
                <c:pt idx="174">
                  <c:v>11203</c:v>
                </c:pt>
                <c:pt idx="175">
                  <c:v>20025</c:v>
                </c:pt>
                <c:pt idx="176">
                  <c:v>31880</c:v>
                </c:pt>
                <c:pt idx="177">
                  <c:v>50446</c:v>
                </c:pt>
                <c:pt idx="178">
                  <c:v>68369</c:v>
                </c:pt>
                <c:pt idx="179">
                  <c:v>74683</c:v>
                </c:pt>
                <c:pt idx="180">
                  <c:v>73747</c:v>
                </c:pt>
                <c:pt idx="181">
                  <c:v>82052</c:v>
                </c:pt>
                <c:pt idx="182">
                  <c:v>93998</c:v>
                </c:pt>
                <c:pt idx="183">
                  <c:v>98139</c:v>
                </c:pt>
                <c:pt idx="184">
                  <c:v>98638</c:v>
                </c:pt>
                <c:pt idx="185">
                  <c:v>92105</c:v>
                </c:pt>
                <c:pt idx="186">
                  <c:v>75039</c:v>
                </c:pt>
                <c:pt idx="187">
                  <c:v>63853</c:v>
                </c:pt>
                <c:pt idx="188">
                  <c:v>57111</c:v>
                </c:pt>
                <c:pt idx="189">
                  <c:v>44966</c:v>
                </c:pt>
                <c:pt idx="190">
                  <c:v>30407</c:v>
                </c:pt>
                <c:pt idx="191">
                  <c:v>19520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E72F-4535-B0A2-204E83A8BEA4}"/>
            </c:ext>
          </c:extLst>
        </c:ser>
        <c:ser>
          <c:idx val="12"/>
          <c:order val="11"/>
          <c:tx>
            <c:strRef>
              <c:f>train!$P$1</c:f>
              <c:strCache>
                <c:ptCount val="1"/>
                <c:pt idx="0">
                  <c:v>순천완주선</c:v>
                </c:pt>
              </c:strCache>
            </c:strRef>
          </c:tx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train!$D$98:$D$289</c:f>
              <c:strCache>
                <c:ptCount val="192"/>
                <c:pt idx="0">
                  <c:v>일</c:v>
                </c:pt>
                <c:pt idx="1">
                  <c:v>1 </c:v>
                </c:pt>
                <c:pt idx="2">
                  <c:v>2 </c:v>
                </c:pt>
                <c:pt idx="3">
                  <c:v>3 </c:v>
                </c:pt>
                <c:pt idx="4">
                  <c:v>4 </c:v>
                </c:pt>
                <c:pt idx="5">
                  <c:v>5 </c:v>
                </c:pt>
                <c:pt idx="6">
                  <c:v>6 </c:v>
                </c:pt>
                <c:pt idx="7">
                  <c:v>7 </c:v>
                </c:pt>
                <c:pt idx="8">
                  <c:v>8 </c:v>
                </c:pt>
                <c:pt idx="9">
                  <c:v>9 </c:v>
                </c:pt>
                <c:pt idx="10">
                  <c:v>10 </c:v>
                </c:pt>
                <c:pt idx="11">
                  <c:v>11 </c:v>
                </c:pt>
                <c:pt idx="12">
                  <c:v>12 </c:v>
                </c:pt>
                <c:pt idx="13">
                  <c:v>13 </c:v>
                </c:pt>
                <c:pt idx="14">
                  <c:v>14 </c:v>
                </c:pt>
                <c:pt idx="15">
                  <c:v>15 </c:v>
                </c:pt>
                <c:pt idx="16">
                  <c:v>16 </c:v>
                </c:pt>
                <c:pt idx="17">
                  <c:v>17 </c:v>
                </c:pt>
                <c:pt idx="18">
                  <c:v>18 </c:v>
                </c:pt>
                <c:pt idx="19">
                  <c:v>19 </c:v>
                </c:pt>
                <c:pt idx="20">
                  <c:v>20 </c:v>
                </c:pt>
                <c:pt idx="21">
                  <c:v>21 </c:v>
                </c:pt>
                <c:pt idx="22">
                  <c:v>22 </c:v>
                </c:pt>
                <c:pt idx="23">
                  <c:v>23 </c:v>
                </c:pt>
                <c:pt idx="24">
                  <c:v>월</c:v>
                </c:pt>
                <c:pt idx="25">
                  <c:v>1 </c:v>
                </c:pt>
                <c:pt idx="26">
                  <c:v>2 </c:v>
                </c:pt>
                <c:pt idx="27">
                  <c:v>3 </c:v>
                </c:pt>
                <c:pt idx="28">
                  <c:v>4 </c:v>
                </c:pt>
                <c:pt idx="29">
                  <c:v>5 </c:v>
                </c:pt>
                <c:pt idx="30">
                  <c:v>6 </c:v>
                </c:pt>
                <c:pt idx="31">
                  <c:v>7 </c:v>
                </c:pt>
                <c:pt idx="32">
                  <c:v>8 </c:v>
                </c:pt>
                <c:pt idx="33">
                  <c:v>9 </c:v>
                </c:pt>
                <c:pt idx="34">
                  <c:v>10 </c:v>
                </c:pt>
                <c:pt idx="35">
                  <c:v>11 </c:v>
                </c:pt>
                <c:pt idx="36">
                  <c:v>12 </c:v>
                </c:pt>
                <c:pt idx="37">
                  <c:v>13 </c:v>
                </c:pt>
                <c:pt idx="38">
                  <c:v>14 </c:v>
                </c:pt>
                <c:pt idx="39">
                  <c:v>15 </c:v>
                </c:pt>
                <c:pt idx="40">
                  <c:v>16 </c:v>
                </c:pt>
                <c:pt idx="41">
                  <c:v>17 </c:v>
                </c:pt>
                <c:pt idx="42">
                  <c:v>18 </c:v>
                </c:pt>
                <c:pt idx="43">
                  <c:v>19 </c:v>
                </c:pt>
                <c:pt idx="44">
                  <c:v>20 </c:v>
                </c:pt>
                <c:pt idx="45">
                  <c:v>21 </c:v>
                </c:pt>
                <c:pt idx="46">
                  <c:v>22 </c:v>
                </c:pt>
                <c:pt idx="47">
                  <c:v>23 </c:v>
                </c:pt>
                <c:pt idx="48">
                  <c:v>화</c:v>
                </c:pt>
                <c:pt idx="49">
                  <c:v>1 </c:v>
                </c:pt>
                <c:pt idx="50">
                  <c:v>2 </c:v>
                </c:pt>
                <c:pt idx="51">
                  <c:v>3 </c:v>
                </c:pt>
                <c:pt idx="52">
                  <c:v>4 </c:v>
                </c:pt>
                <c:pt idx="53">
                  <c:v>5 </c:v>
                </c:pt>
                <c:pt idx="54">
                  <c:v>6 </c:v>
                </c:pt>
                <c:pt idx="55">
                  <c:v>7 </c:v>
                </c:pt>
                <c:pt idx="56">
                  <c:v>8 </c:v>
                </c:pt>
                <c:pt idx="57">
                  <c:v>9 </c:v>
                </c:pt>
                <c:pt idx="58">
                  <c:v>10 </c:v>
                </c:pt>
                <c:pt idx="59">
                  <c:v>11 </c:v>
                </c:pt>
                <c:pt idx="60">
                  <c:v>12 </c:v>
                </c:pt>
                <c:pt idx="61">
                  <c:v>13 </c:v>
                </c:pt>
                <c:pt idx="62">
                  <c:v>14 </c:v>
                </c:pt>
                <c:pt idx="63">
                  <c:v>15 </c:v>
                </c:pt>
                <c:pt idx="64">
                  <c:v>16 </c:v>
                </c:pt>
                <c:pt idx="65">
                  <c:v>17 </c:v>
                </c:pt>
                <c:pt idx="66">
                  <c:v>18 </c:v>
                </c:pt>
                <c:pt idx="67">
                  <c:v>19 </c:v>
                </c:pt>
                <c:pt idx="68">
                  <c:v>20 </c:v>
                </c:pt>
                <c:pt idx="69">
                  <c:v>21 </c:v>
                </c:pt>
                <c:pt idx="70">
                  <c:v>22 </c:v>
                </c:pt>
                <c:pt idx="71">
                  <c:v>23 </c:v>
                </c:pt>
                <c:pt idx="72">
                  <c:v>수</c:v>
                </c:pt>
                <c:pt idx="73">
                  <c:v>1 </c:v>
                </c:pt>
                <c:pt idx="74">
                  <c:v>2 </c:v>
                </c:pt>
                <c:pt idx="75">
                  <c:v>3 </c:v>
                </c:pt>
                <c:pt idx="76">
                  <c:v>4 </c:v>
                </c:pt>
                <c:pt idx="77">
                  <c:v>5 </c:v>
                </c:pt>
                <c:pt idx="78">
                  <c:v>6 </c:v>
                </c:pt>
                <c:pt idx="79">
                  <c:v>7 </c:v>
                </c:pt>
                <c:pt idx="80">
                  <c:v>8 </c:v>
                </c:pt>
                <c:pt idx="81">
                  <c:v>9 </c:v>
                </c:pt>
                <c:pt idx="82">
                  <c:v>10 </c:v>
                </c:pt>
                <c:pt idx="83">
                  <c:v>11 </c:v>
                </c:pt>
                <c:pt idx="84">
                  <c:v>12 </c:v>
                </c:pt>
                <c:pt idx="85">
                  <c:v>13 </c:v>
                </c:pt>
                <c:pt idx="86">
                  <c:v>14 </c:v>
                </c:pt>
                <c:pt idx="87">
                  <c:v>15 </c:v>
                </c:pt>
                <c:pt idx="88">
                  <c:v>16 </c:v>
                </c:pt>
                <c:pt idx="89">
                  <c:v>17 </c:v>
                </c:pt>
                <c:pt idx="90">
                  <c:v>18 </c:v>
                </c:pt>
                <c:pt idx="91">
                  <c:v>19 </c:v>
                </c:pt>
                <c:pt idx="92">
                  <c:v>20 </c:v>
                </c:pt>
                <c:pt idx="93">
                  <c:v>21 </c:v>
                </c:pt>
                <c:pt idx="94">
                  <c:v>22 </c:v>
                </c:pt>
                <c:pt idx="95">
                  <c:v>23 </c:v>
                </c:pt>
                <c:pt idx="96">
                  <c:v>목</c:v>
                </c:pt>
                <c:pt idx="97">
                  <c:v>1 </c:v>
                </c:pt>
                <c:pt idx="98">
                  <c:v>2 </c:v>
                </c:pt>
                <c:pt idx="99">
                  <c:v>3 </c:v>
                </c:pt>
                <c:pt idx="100">
                  <c:v>4 </c:v>
                </c:pt>
                <c:pt idx="101">
                  <c:v>5 </c:v>
                </c:pt>
                <c:pt idx="102">
                  <c:v>6 </c:v>
                </c:pt>
                <c:pt idx="103">
                  <c:v>7 </c:v>
                </c:pt>
                <c:pt idx="104">
                  <c:v>8 </c:v>
                </c:pt>
                <c:pt idx="105">
                  <c:v>9 </c:v>
                </c:pt>
                <c:pt idx="106">
                  <c:v>10 </c:v>
                </c:pt>
                <c:pt idx="107">
                  <c:v>11 </c:v>
                </c:pt>
                <c:pt idx="108">
                  <c:v>12 </c:v>
                </c:pt>
                <c:pt idx="109">
                  <c:v>13 </c:v>
                </c:pt>
                <c:pt idx="110">
                  <c:v>14 </c:v>
                </c:pt>
                <c:pt idx="111">
                  <c:v>15 </c:v>
                </c:pt>
                <c:pt idx="112">
                  <c:v>16 </c:v>
                </c:pt>
                <c:pt idx="113">
                  <c:v>17 </c:v>
                </c:pt>
                <c:pt idx="114">
                  <c:v>18 </c:v>
                </c:pt>
                <c:pt idx="115">
                  <c:v>19 </c:v>
                </c:pt>
                <c:pt idx="116">
                  <c:v>20 </c:v>
                </c:pt>
                <c:pt idx="117">
                  <c:v>21 </c:v>
                </c:pt>
                <c:pt idx="118">
                  <c:v>22 </c:v>
                </c:pt>
                <c:pt idx="119">
                  <c:v>23 </c:v>
                </c:pt>
                <c:pt idx="120">
                  <c:v>금</c:v>
                </c:pt>
                <c:pt idx="121">
                  <c:v>1 </c:v>
                </c:pt>
                <c:pt idx="122">
                  <c:v>2 </c:v>
                </c:pt>
                <c:pt idx="123">
                  <c:v>3 </c:v>
                </c:pt>
                <c:pt idx="124">
                  <c:v>4 </c:v>
                </c:pt>
                <c:pt idx="125">
                  <c:v>5 </c:v>
                </c:pt>
                <c:pt idx="126">
                  <c:v>6 </c:v>
                </c:pt>
                <c:pt idx="127">
                  <c:v>7 </c:v>
                </c:pt>
                <c:pt idx="128">
                  <c:v>8 </c:v>
                </c:pt>
                <c:pt idx="129">
                  <c:v>9 </c:v>
                </c:pt>
                <c:pt idx="130">
                  <c:v>10 </c:v>
                </c:pt>
                <c:pt idx="131">
                  <c:v>11 </c:v>
                </c:pt>
                <c:pt idx="132">
                  <c:v>12 </c:v>
                </c:pt>
                <c:pt idx="133">
                  <c:v>13 </c:v>
                </c:pt>
                <c:pt idx="134">
                  <c:v>14 </c:v>
                </c:pt>
                <c:pt idx="135">
                  <c:v>15 </c:v>
                </c:pt>
                <c:pt idx="136">
                  <c:v>16 </c:v>
                </c:pt>
                <c:pt idx="137">
                  <c:v>17 </c:v>
                </c:pt>
                <c:pt idx="138">
                  <c:v>18 </c:v>
                </c:pt>
                <c:pt idx="139">
                  <c:v>19 </c:v>
                </c:pt>
                <c:pt idx="140">
                  <c:v>20 </c:v>
                </c:pt>
                <c:pt idx="141">
                  <c:v>21 </c:v>
                </c:pt>
                <c:pt idx="142">
                  <c:v>22 </c:v>
                </c:pt>
                <c:pt idx="143">
                  <c:v>23 </c:v>
                </c:pt>
                <c:pt idx="144">
                  <c:v>토</c:v>
                </c:pt>
                <c:pt idx="145">
                  <c:v>1 </c:v>
                </c:pt>
                <c:pt idx="146">
                  <c:v>2 </c:v>
                </c:pt>
                <c:pt idx="147">
                  <c:v>3 </c:v>
                </c:pt>
                <c:pt idx="148">
                  <c:v>4 </c:v>
                </c:pt>
                <c:pt idx="149">
                  <c:v>5 </c:v>
                </c:pt>
                <c:pt idx="150">
                  <c:v>6 </c:v>
                </c:pt>
                <c:pt idx="151">
                  <c:v>7 </c:v>
                </c:pt>
                <c:pt idx="152">
                  <c:v>8 </c:v>
                </c:pt>
                <c:pt idx="153">
                  <c:v>9 </c:v>
                </c:pt>
                <c:pt idx="154">
                  <c:v>10 </c:v>
                </c:pt>
                <c:pt idx="155">
                  <c:v>11 </c:v>
                </c:pt>
                <c:pt idx="156">
                  <c:v>12 </c:v>
                </c:pt>
                <c:pt idx="157">
                  <c:v>13 </c:v>
                </c:pt>
                <c:pt idx="158">
                  <c:v>14 </c:v>
                </c:pt>
                <c:pt idx="159">
                  <c:v>15 </c:v>
                </c:pt>
                <c:pt idx="160">
                  <c:v>16 </c:v>
                </c:pt>
                <c:pt idx="161">
                  <c:v>17 </c:v>
                </c:pt>
                <c:pt idx="162">
                  <c:v>18 </c:v>
                </c:pt>
                <c:pt idx="163">
                  <c:v>19 </c:v>
                </c:pt>
                <c:pt idx="164">
                  <c:v>20 </c:v>
                </c:pt>
                <c:pt idx="165">
                  <c:v>21 </c:v>
                </c:pt>
                <c:pt idx="166">
                  <c:v>22 </c:v>
                </c:pt>
                <c:pt idx="167">
                  <c:v>23 </c:v>
                </c:pt>
                <c:pt idx="168">
                  <c:v>일</c:v>
                </c:pt>
                <c:pt idx="169">
                  <c:v>1 </c:v>
                </c:pt>
                <c:pt idx="170">
                  <c:v>2 </c:v>
                </c:pt>
                <c:pt idx="171">
                  <c:v>3 </c:v>
                </c:pt>
                <c:pt idx="172">
                  <c:v>4 </c:v>
                </c:pt>
                <c:pt idx="173">
                  <c:v>5 </c:v>
                </c:pt>
                <c:pt idx="174">
                  <c:v>6 </c:v>
                </c:pt>
                <c:pt idx="175">
                  <c:v>7 </c:v>
                </c:pt>
                <c:pt idx="176">
                  <c:v>8 </c:v>
                </c:pt>
                <c:pt idx="177">
                  <c:v>9 </c:v>
                </c:pt>
                <c:pt idx="178">
                  <c:v>10 </c:v>
                </c:pt>
                <c:pt idx="179">
                  <c:v>11 </c:v>
                </c:pt>
                <c:pt idx="180">
                  <c:v>12 </c:v>
                </c:pt>
                <c:pt idx="181">
                  <c:v>13 </c:v>
                </c:pt>
                <c:pt idx="182">
                  <c:v>14 </c:v>
                </c:pt>
                <c:pt idx="183">
                  <c:v>15 </c:v>
                </c:pt>
                <c:pt idx="184">
                  <c:v>16 </c:v>
                </c:pt>
                <c:pt idx="185">
                  <c:v>17 </c:v>
                </c:pt>
                <c:pt idx="186">
                  <c:v>18 </c:v>
                </c:pt>
                <c:pt idx="187">
                  <c:v>19 </c:v>
                </c:pt>
                <c:pt idx="188">
                  <c:v>20 </c:v>
                </c:pt>
                <c:pt idx="189">
                  <c:v>21 </c:v>
                </c:pt>
                <c:pt idx="190">
                  <c:v>22 </c:v>
                </c:pt>
                <c:pt idx="191">
                  <c:v>23 </c:v>
                </c:pt>
              </c:strCache>
            </c:strRef>
          </c:cat>
          <c:val>
            <c:numRef>
              <c:f>train!$P$2:$P$289</c:f>
              <c:numCache>
                <c:formatCode>General</c:formatCode>
                <c:ptCount val="192"/>
                <c:pt idx="0">
                  <c:v>2564</c:v>
                </c:pt>
                <c:pt idx="1">
                  <c:v>1841</c:v>
                </c:pt>
                <c:pt idx="2">
                  <c:v>1444</c:v>
                </c:pt>
                <c:pt idx="3">
                  <c:v>1114</c:v>
                </c:pt>
                <c:pt idx="4">
                  <c:v>1471</c:v>
                </c:pt>
                <c:pt idx="5">
                  <c:v>1922</c:v>
                </c:pt>
                <c:pt idx="6">
                  <c:v>2630</c:v>
                </c:pt>
                <c:pt idx="7">
                  <c:v>4005</c:v>
                </c:pt>
                <c:pt idx="8">
                  <c:v>6851</c:v>
                </c:pt>
                <c:pt idx="9">
                  <c:v>11326</c:v>
                </c:pt>
                <c:pt idx="10">
                  <c:v>16614</c:v>
                </c:pt>
                <c:pt idx="11">
                  <c:v>20876</c:v>
                </c:pt>
                <c:pt idx="12">
                  <c:v>20958</c:v>
                </c:pt>
                <c:pt idx="13">
                  <c:v>23321</c:v>
                </c:pt>
                <c:pt idx="14">
                  <c:v>26585</c:v>
                </c:pt>
                <c:pt idx="15">
                  <c:v>27522</c:v>
                </c:pt>
                <c:pt idx="16">
                  <c:v>26196</c:v>
                </c:pt>
                <c:pt idx="17">
                  <c:v>23614</c:v>
                </c:pt>
                <c:pt idx="18">
                  <c:v>18578</c:v>
                </c:pt>
                <c:pt idx="19">
                  <c:v>15638</c:v>
                </c:pt>
                <c:pt idx="20">
                  <c:v>13224</c:v>
                </c:pt>
                <c:pt idx="21">
                  <c:v>9707</c:v>
                </c:pt>
                <c:pt idx="22">
                  <c:v>6971</c:v>
                </c:pt>
                <c:pt idx="23">
                  <c:v>4720</c:v>
                </c:pt>
                <c:pt idx="24">
                  <c:v>2775</c:v>
                </c:pt>
                <c:pt idx="25">
                  <c:v>2155</c:v>
                </c:pt>
                <c:pt idx="26">
                  <c:v>2327</c:v>
                </c:pt>
                <c:pt idx="27">
                  <c:v>2796</c:v>
                </c:pt>
                <c:pt idx="28">
                  <c:v>4124</c:v>
                </c:pt>
                <c:pt idx="29">
                  <c:v>5731</c:v>
                </c:pt>
                <c:pt idx="30">
                  <c:v>8471</c:v>
                </c:pt>
                <c:pt idx="31">
                  <c:v>11980</c:v>
                </c:pt>
                <c:pt idx="32">
                  <c:v>13996</c:v>
                </c:pt>
                <c:pt idx="33">
                  <c:v>14231</c:v>
                </c:pt>
                <c:pt idx="34">
                  <c:v>17142</c:v>
                </c:pt>
                <c:pt idx="35">
                  <c:v>17996</c:v>
                </c:pt>
                <c:pt idx="36">
                  <c:v>18158</c:v>
                </c:pt>
                <c:pt idx="37">
                  <c:v>18174</c:v>
                </c:pt>
                <c:pt idx="38">
                  <c:v>18236</c:v>
                </c:pt>
                <c:pt idx="39">
                  <c:v>17665</c:v>
                </c:pt>
                <c:pt idx="40">
                  <c:v>17259</c:v>
                </c:pt>
                <c:pt idx="41">
                  <c:v>16058</c:v>
                </c:pt>
                <c:pt idx="42">
                  <c:v>13632</c:v>
                </c:pt>
                <c:pt idx="43">
                  <c:v>10767</c:v>
                </c:pt>
                <c:pt idx="44">
                  <c:v>9204</c:v>
                </c:pt>
                <c:pt idx="45">
                  <c:v>7888</c:v>
                </c:pt>
                <c:pt idx="46">
                  <c:v>6190</c:v>
                </c:pt>
                <c:pt idx="47">
                  <c:v>4053</c:v>
                </c:pt>
                <c:pt idx="48">
                  <c:v>2778</c:v>
                </c:pt>
                <c:pt idx="49">
                  <c:v>2071</c:v>
                </c:pt>
                <c:pt idx="50">
                  <c:v>1822</c:v>
                </c:pt>
                <c:pt idx="51">
                  <c:v>2355</c:v>
                </c:pt>
                <c:pt idx="52">
                  <c:v>3246</c:v>
                </c:pt>
                <c:pt idx="53">
                  <c:v>4723</c:v>
                </c:pt>
                <c:pt idx="54">
                  <c:v>6886</c:v>
                </c:pt>
                <c:pt idx="55">
                  <c:v>8593</c:v>
                </c:pt>
                <c:pt idx="56">
                  <c:v>11676</c:v>
                </c:pt>
                <c:pt idx="57">
                  <c:v>12446</c:v>
                </c:pt>
                <c:pt idx="58">
                  <c:v>16096</c:v>
                </c:pt>
                <c:pt idx="59">
                  <c:v>18582</c:v>
                </c:pt>
                <c:pt idx="60">
                  <c:v>16663</c:v>
                </c:pt>
                <c:pt idx="61">
                  <c:v>15797</c:v>
                </c:pt>
                <c:pt idx="62">
                  <c:v>16972</c:v>
                </c:pt>
                <c:pt idx="63">
                  <c:v>17909</c:v>
                </c:pt>
                <c:pt idx="64">
                  <c:v>18123</c:v>
                </c:pt>
                <c:pt idx="65">
                  <c:v>16400</c:v>
                </c:pt>
                <c:pt idx="66">
                  <c:v>14548</c:v>
                </c:pt>
                <c:pt idx="67">
                  <c:v>10584</c:v>
                </c:pt>
                <c:pt idx="68">
                  <c:v>9319</c:v>
                </c:pt>
                <c:pt idx="69">
                  <c:v>8171</c:v>
                </c:pt>
                <c:pt idx="70">
                  <c:v>6095</c:v>
                </c:pt>
                <c:pt idx="71">
                  <c:v>3942</c:v>
                </c:pt>
                <c:pt idx="72">
                  <c:v>2886</c:v>
                </c:pt>
                <c:pt idx="73">
                  <c:v>2148</c:v>
                </c:pt>
                <c:pt idx="74">
                  <c:v>2066</c:v>
                </c:pt>
                <c:pt idx="75">
                  <c:v>2405</c:v>
                </c:pt>
                <c:pt idx="76">
                  <c:v>3433</c:v>
                </c:pt>
                <c:pt idx="77">
                  <c:v>4635</c:v>
                </c:pt>
                <c:pt idx="78">
                  <c:v>6516</c:v>
                </c:pt>
                <c:pt idx="79">
                  <c:v>8396</c:v>
                </c:pt>
                <c:pt idx="80">
                  <c:v>11339</c:v>
                </c:pt>
                <c:pt idx="81">
                  <c:v>13010</c:v>
                </c:pt>
                <c:pt idx="82">
                  <c:v>16253</c:v>
                </c:pt>
                <c:pt idx="83">
                  <c:v>18142</c:v>
                </c:pt>
                <c:pt idx="84">
                  <c:v>17821</c:v>
                </c:pt>
                <c:pt idx="85">
                  <c:v>18062</c:v>
                </c:pt>
                <c:pt idx="86">
                  <c:v>18869</c:v>
                </c:pt>
                <c:pt idx="87">
                  <c:v>19244</c:v>
                </c:pt>
                <c:pt idx="88">
                  <c:v>18934</c:v>
                </c:pt>
                <c:pt idx="89">
                  <c:v>17566</c:v>
                </c:pt>
                <c:pt idx="90">
                  <c:v>14938</c:v>
                </c:pt>
                <c:pt idx="91">
                  <c:v>11709</c:v>
                </c:pt>
                <c:pt idx="92">
                  <c:v>9829</c:v>
                </c:pt>
                <c:pt idx="93">
                  <c:v>8228</c:v>
                </c:pt>
                <c:pt idx="94">
                  <c:v>6075</c:v>
                </c:pt>
                <c:pt idx="95">
                  <c:v>4094</c:v>
                </c:pt>
                <c:pt idx="96">
                  <c:v>2841</c:v>
                </c:pt>
                <c:pt idx="97">
                  <c:v>2350</c:v>
                </c:pt>
                <c:pt idx="98">
                  <c:v>2282</c:v>
                </c:pt>
                <c:pt idx="99">
                  <c:v>2835</c:v>
                </c:pt>
                <c:pt idx="100">
                  <c:v>3930</c:v>
                </c:pt>
                <c:pt idx="101">
                  <c:v>5544</c:v>
                </c:pt>
                <c:pt idx="102">
                  <c:v>7764</c:v>
                </c:pt>
                <c:pt idx="103">
                  <c:v>10127</c:v>
                </c:pt>
                <c:pt idx="104">
                  <c:v>13155</c:v>
                </c:pt>
                <c:pt idx="105">
                  <c:v>15968</c:v>
                </c:pt>
                <c:pt idx="106">
                  <c:v>18822</c:v>
                </c:pt>
                <c:pt idx="107">
                  <c:v>19262</c:v>
                </c:pt>
                <c:pt idx="108">
                  <c:v>19162</c:v>
                </c:pt>
                <c:pt idx="109">
                  <c:v>19602</c:v>
                </c:pt>
                <c:pt idx="110">
                  <c:v>19522</c:v>
                </c:pt>
                <c:pt idx="111">
                  <c:v>20518</c:v>
                </c:pt>
                <c:pt idx="112">
                  <c:v>20771</c:v>
                </c:pt>
                <c:pt idx="113">
                  <c:v>19210</c:v>
                </c:pt>
                <c:pt idx="114">
                  <c:v>17061</c:v>
                </c:pt>
                <c:pt idx="115">
                  <c:v>13098</c:v>
                </c:pt>
                <c:pt idx="116">
                  <c:v>10833</c:v>
                </c:pt>
                <c:pt idx="117">
                  <c:v>9273</c:v>
                </c:pt>
                <c:pt idx="118">
                  <c:v>6591</c:v>
                </c:pt>
                <c:pt idx="119">
                  <c:v>4824</c:v>
                </c:pt>
                <c:pt idx="120">
                  <c:v>3699</c:v>
                </c:pt>
                <c:pt idx="121">
                  <c:v>2626</c:v>
                </c:pt>
                <c:pt idx="122">
                  <c:v>2730</c:v>
                </c:pt>
                <c:pt idx="123">
                  <c:v>3034</c:v>
                </c:pt>
                <c:pt idx="124">
                  <c:v>4084</c:v>
                </c:pt>
                <c:pt idx="125">
                  <c:v>5986</c:v>
                </c:pt>
                <c:pt idx="126">
                  <c:v>7410</c:v>
                </c:pt>
                <c:pt idx="127">
                  <c:v>9821</c:v>
                </c:pt>
                <c:pt idx="128">
                  <c:v>12462</c:v>
                </c:pt>
                <c:pt idx="129">
                  <c:v>14819</c:v>
                </c:pt>
                <c:pt idx="130">
                  <c:v>18608</c:v>
                </c:pt>
                <c:pt idx="131">
                  <c:v>20786</c:v>
                </c:pt>
                <c:pt idx="132">
                  <c:v>19755</c:v>
                </c:pt>
                <c:pt idx="133">
                  <c:v>20585</c:v>
                </c:pt>
                <c:pt idx="134">
                  <c:v>22794</c:v>
                </c:pt>
                <c:pt idx="135">
                  <c:v>24174</c:v>
                </c:pt>
                <c:pt idx="136">
                  <c:v>25515</c:v>
                </c:pt>
                <c:pt idx="137">
                  <c:v>26167</c:v>
                </c:pt>
                <c:pt idx="138">
                  <c:v>22857</c:v>
                </c:pt>
                <c:pt idx="139">
                  <c:v>19187</c:v>
                </c:pt>
                <c:pt idx="140">
                  <c:v>15316</c:v>
                </c:pt>
                <c:pt idx="141">
                  <c:v>12418</c:v>
                </c:pt>
                <c:pt idx="142">
                  <c:v>9440</c:v>
                </c:pt>
                <c:pt idx="143">
                  <c:v>6595</c:v>
                </c:pt>
                <c:pt idx="144">
                  <c:v>4553</c:v>
                </c:pt>
                <c:pt idx="145">
                  <c:v>3082</c:v>
                </c:pt>
                <c:pt idx="146">
                  <c:v>2761</c:v>
                </c:pt>
                <c:pt idx="147">
                  <c:v>2358</c:v>
                </c:pt>
                <c:pt idx="148">
                  <c:v>2685</c:v>
                </c:pt>
                <c:pt idx="149">
                  <c:v>4049</c:v>
                </c:pt>
                <c:pt idx="150">
                  <c:v>6170</c:v>
                </c:pt>
                <c:pt idx="151">
                  <c:v>9407</c:v>
                </c:pt>
                <c:pt idx="152">
                  <c:v>13227</c:v>
                </c:pt>
                <c:pt idx="153">
                  <c:v>19953</c:v>
                </c:pt>
                <c:pt idx="154">
                  <c:v>26978</c:v>
                </c:pt>
                <c:pt idx="155">
                  <c:v>27583</c:v>
                </c:pt>
                <c:pt idx="156">
                  <c:v>24445</c:v>
                </c:pt>
                <c:pt idx="157">
                  <c:v>23623</c:v>
                </c:pt>
                <c:pt idx="158">
                  <c:v>26006</c:v>
                </c:pt>
                <c:pt idx="159">
                  <c:v>26642</c:v>
                </c:pt>
                <c:pt idx="160">
                  <c:v>25199</c:v>
                </c:pt>
                <c:pt idx="161">
                  <c:v>23270</c:v>
                </c:pt>
                <c:pt idx="162">
                  <c:v>17974</c:v>
                </c:pt>
                <c:pt idx="163">
                  <c:v>13654</c:v>
                </c:pt>
                <c:pt idx="164">
                  <c:v>10169</c:v>
                </c:pt>
                <c:pt idx="165">
                  <c:v>8292</c:v>
                </c:pt>
                <c:pt idx="166">
                  <c:v>5272</c:v>
                </c:pt>
                <c:pt idx="167">
                  <c:v>3486</c:v>
                </c:pt>
                <c:pt idx="168">
                  <c:v>2417</c:v>
                </c:pt>
                <c:pt idx="169">
                  <c:v>1660</c:v>
                </c:pt>
                <c:pt idx="170">
                  <c:v>1158</c:v>
                </c:pt>
                <c:pt idx="171">
                  <c:v>930</c:v>
                </c:pt>
                <c:pt idx="172">
                  <c:v>1158</c:v>
                </c:pt>
                <c:pt idx="173">
                  <c:v>2037</c:v>
                </c:pt>
                <c:pt idx="174">
                  <c:v>3131</c:v>
                </c:pt>
                <c:pt idx="175">
                  <c:v>4810</c:v>
                </c:pt>
                <c:pt idx="176">
                  <c:v>7291</c:v>
                </c:pt>
                <c:pt idx="177">
                  <c:v>11692</c:v>
                </c:pt>
                <c:pt idx="178">
                  <c:v>17273</c:v>
                </c:pt>
                <c:pt idx="179">
                  <c:v>21645</c:v>
                </c:pt>
                <c:pt idx="180">
                  <c:v>21707</c:v>
                </c:pt>
                <c:pt idx="181">
                  <c:v>24836</c:v>
                </c:pt>
                <c:pt idx="182">
                  <c:v>27354</c:v>
                </c:pt>
                <c:pt idx="183">
                  <c:v>29377</c:v>
                </c:pt>
                <c:pt idx="184">
                  <c:v>27434</c:v>
                </c:pt>
                <c:pt idx="185">
                  <c:v>23923</c:v>
                </c:pt>
                <c:pt idx="186">
                  <c:v>18057</c:v>
                </c:pt>
                <c:pt idx="187">
                  <c:v>15049</c:v>
                </c:pt>
                <c:pt idx="188">
                  <c:v>12897</c:v>
                </c:pt>
                <c:pt idx="189">
                  <c:v>9471</c:v>
                </c:pt>
                <c:pt idx="190">
                  <c:v>6796</c:v>
                </c:pt>
                <c:pt idx="191">
                  <c:v>4838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E72F-4535-B0A2-204E83A8BE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115491695"/>
        <c:axId val="1014995311"/>
      </c:lineChart>
      <c:catAx>
        <c:axId val="111549169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014995311"/>
        <c:crosses val="autoZero"/>
        <c:auto val="1"/>
        <c:lblAlgn val="ctr"/>
        <c:lblOffset val="100"/>
        <c:noMultiLvlLbl val="0"/>
      </c:catAx>
      <c:valAx>
        <c:axId val="10149953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1154916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sz="1800"/>
              <a:t>Correlation</a:t>
            </a:r>
            <a:r>
              <a:rPr lang="en-US" altLang="ko-KR" sz="1800" baseline="0"/>
              <a:t> CoEfficient</a:t>
            </a:r>
            <a:endParaRPr lang="en-US" altLang="ko-KR" sz="18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3.9115293515139885E-2"/>
          <c:y val="8.8124136228039787E-2"/>
          <c:w val="0.93439695332201111"/>
          <c:h val="0.81580371664408702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corrcoef!$A$2:$AI$2</c:f>
              <c:numCache>
                <c:formatCode>0.000000000000_ </c:formatCode>
                <c:ptCount val="35"/>
                <c:pt idx="0">
                  <c:v>1</c:v>
                </c:pt>
                <c:pt idx="1">
                  <c:v>0.977018639547102</c:v>
                </c:pt>
                <c:pt idx="2">
                  <c:v>0.91212314875504696</c:v>
                </c:pt>
                <c:pt idx="3">
                  <c:v>0.89812799011400402</c:v>
                </c:pt>
                <c:pt idx="4">
                  <c:v>0.93583205411165205</c:v>
                </c:pt>
                <c:pt idx="5">
                  <c:v>0.92500712354314196</c:v>
                </c:pt>
                <c:pt idx="6">
                  <c:v>0.96220285179370701</c:v>
                </c:pt>
                <c:pt idx="7">
                  <c:v>0.97371204906140796</c:v>
                </c:pt>
                <c:pt idx="8">
                  <c:v>0.87842496028419503</c:v>
                </c:pt>
                <c:pt idx="9">
                  <c:v>0.92072977453542704</c:v>
                </c:pt>
                <c:pt idx="10">
                  <c:v>0.97274291544696301</c:v>
                </c:pt>
                <c:pt idx="11">
                  <c:v>0.90373172826485304</c:v>
                </c:pt>
                <c:pt idx="12">
                  <c:v>0.88518245706315701</c:v>
                </c:pt>
                <c:pt idx="13">
                  <c:v>0.94220534153345503</c:v>
                </c:pt>
                <c:pt idx="14">
                  <c:v>0.90346438011287999</c:v>
                </c:pt>
                <c:pt idx="15">
                  <c:v>0.981247959263994</c:v>
                </c:pt>
                <c:pt idx="16">
                  <c:v>0.93165423707847395</c:v>
                </c:pt>
                <c:pt idx="17">
                  <c:v>0.96024352590964102</c:v>
                </c:pt>
                <c:pt idx="18">
                  <c:v>0.94307038985984604</c:v>
                </c:pt>
                <c:pt idx="19">
                  <c:v>0.96879908543319804</c:v>
                </c:pt>
                <c:pt idx="20">
                  <c:v>0.91773056004818299</c:v>
                </c:pt>
                <c:pt idx="21">
                  <c:v>0.74965960338061999</c:v>
                </c:pt>
                <c:pt idx="22">
                  <c:v>0.85401157080822498</c:v>
                </c:pt>
                <c:pt idx="23">
                  <c:v>0.91883403475263303</c:v>
                </c:pt>
                <c:pt idx="24">
                  <c:v>0.93087079215530699</c:v>
                </c:pt>
                <c:pt idx="25">
                  <c:v>0.94829612515249595</c:v>
                </c:pt>
                <c:pt idx="26">
                  <c:v>0.96066674385966699</c:v>
                </c:pt>
                <c:pt idx="27">
                  <c:v>0.91704798317804703</c:v>
                </c:pt>
                <c:pt idx="28">
                  <c:v>0.86089630760253599</c:v>
                </c:pt>
                <c:pt idx="29">
                  <c:v>0.81536340289819498</c:v>
                </c:pt>
                <c:pt idx="30">
                  <c:v>0.97265555937953996</c:v>
                </c:pt>
                <c:pt idx="31">
                  <c:v>0.89585232762271605</c:v>
                </c:pt>
                <c:pt idx="32">
                  <c:v>0.95085060754654804</c:v>
                </c:pt>
                <c:pt idx="33">
                  <c:v>0.93495830207493302</c:v>
                </c:pt>
                <c:pt idx="34">
                  <c:v>0.96048185206923198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7F3-451C-97F8-D2230F9AF18B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corrcoef!$A$3:$AI$3</c:f>
              <c:numCache>
                <c:formatCode>0.000000000000_ </c:formatCode>
                <c:ptCount val="35"/>
                <c:pt idx="0">
                  <c:v>0.977018639547102</c:v>
                </c:pt>
                <c:pt idx="1">
                  <c:v>1</c:v>
                </c:pt>
                <c:pt idx="2">
                  <c:v>0.94811995918514003</c:v>
                </c:pt>
                <c:pt idx="3">
                  <c:v>0.92485203600594501</c:v>
                </c:pt>
                <c:pt idx="4">
                  <c:v>0.969700876220152</c:v>
                </c:pt>
                <c:pt idx="5">
                  <c:v>0.95461774399357302</c:v>
                </c:pt>
                <c:pt idx="6">
                  <c:v>0.96659380966595199</c:v>
                </c:pt>
                <c:pt idx="7">
                  <c:v>0.98810687326842594</c:v>
                </c:pt>
                <c:pt idx="8">
                  <c:v>0.914473147305367</c:v>
                </c:pt>
                <c:pt idx="9">
                  <c:v>0.93983437761519395</c:v>
                </c:pt>
                <c:pt idx="10">
                  <c:v>0.98069407153837596</c:v>
                </c:pt>
                <c:pt idx="11">
                  <c:v>0.91902246678257604</c:v>
                </c:pt>
                <c:pt idx="12">
                  <c:v>0.89977974396146099</c:v>
                </c:pt>
                <c:pt idx="13">
                  <c:v>0.96030752694561905</c:v>
                </c:pt>
                <c:pt idx="14">
                  <c:v>0.91918960573200803</c:v>
                </c:pt>
                <c:pt idx="15">
                  <c:v>0.98096349620688095</c:v>
                </c:pt>
                <c:pt idx="16">
                  <c:v>0.94554943621167797</c:v>
                </c:pt>
                <c:pt idx="17">
                  <c:v>0.97670061359260096</c:v>
                </c:pt>
                <c:pt idx="18">
                  <c:v>0.92296123070269498</c:v>
                </c:pt>
                <c:pt idx="19">
                  <c:v>0.98309392896755199</c:v>
                </c:pt>
                <c:pt idx="20">
                  <c:v>0.92986569311763501</c:v>
                </c:pt>
                <c:pt idx="21">
                  <c:v>0.79710628789252103</c:v>
                </c:pt>
                <c:pt idx="22">
                  <c:v>0.89536122545454</c:v>
                </c:pt>
                <c:pt idx="23">
                  <c:v>0.95622870308175301</c:v>
                </c:pt>
                <c:pt idx="24">
                  <c:v>0.92467275093218404</c:v>
                </c:pt>
                <c:pt idx="25">
                  <c:v>0.96925883324365003</c:v>
                </c:pt>
                <c:pt idx="26">
                  <c:v>0.96848658160939505</c:v>
                </c:pt>
                <c:pt idx="27">
                  <c:v>0.91362531419562099</c:v>
                </c:pt>
                <c:pt idx="28">
                  <c:v>0.85089300626613595</c:v>
                </c:pt>
                <c:pt idx="29">
                  <c:v>0.83700370563294202</c:v>
                </c:pt>
                <c:pt idx="30">
                  <c:v>0.97585300271912701</c:v>
                </c:pt>
                <c:pt idx="31">
                  <c:v>0.89492320388254198</c:v>
                </c:pt>
                <c:pt idx="32">
                  <c:v>0.958768376780049</c:v>
                </c:pt>
                <c:pt idx="33">
                  <c:v>0.96206814406483598</c:v>
                </c:pt>
                <c:pt idx="34">
                  <c:v>0.98602822685959002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77F3-451C-97F8-D2230F9AF18B}"/>
            </c:ext>
          </c:extLst>
        </c:ser>
        <c:ser>
          <c:idx val="2"/>
          <c:order val="2"/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corrcoef!$A$4:$AI$4</c:f>
              <c:numCache>
                <c:formatCode>0.000000000000_ </c:formatCode>
                <c:ptCount val="35"/>
                <c:pt idx="0">
                  <c:v>0.91212314875504696</c:v>
                </c:pt>
                <c:pt idx="1">
                  <c:v>0.94811995918514003</c:v>
                </c:pt>
                <c:pt idx="2">
                  <c:v>0.999999999999999</c:v>
                </c:pt>
                <c:pt idx="3">
                  <c:v>0.97731679714253505</c:v>
                </c:pt>
                <c:pt idx="4">
                  <c:v>0.94959109948558695</c:v>
                </c:pt>
                <c:pt idx="5">
                  <c:v>0.98475202007393103</c:v>
                </c:pt>
                <c:pt idx="6">
                  <c:v>0.94690073270714903</c:v>
                </c:pt>
                <c:pt idx="7">
                  <c:v>0.949895149110901</c:v>
                </c:pt>
                <c:pt idx="8">
                  <c:v>0.93824087478892304</c:v>
                </c:pt>
                <c:pt idx="9">
                  <c:v>0.97666367732011505</c:v>
                </c:pt>
                <c:pt idx="10">
                  <c:v>0.96611654458169105</c:v>
                </c:pt>
                <c:pt idx="11">
                  <c:v>0.96140645917502998</c:v>
                </c:pt>
                <c:pt idx="12">
                  <c:v>0.94662395403991595</c:v>
                </c:pt>
                <c:pt idx="13">
                  <c:v>0.97708693292784898</c:v>
                </c:pt>
                <c:pt idx="14">
                  <c:v>0.96769104712406895</c:v>
                </c:pt>
                <c:pt idx="15">
                  <c:v>0.919143204373705</c:v>
                </c:pt>
                <c:pt idx="16">
                  <c:v>0.88382729338686605</c:v>
                </c:pt>
                <c:pt idx="17">
                  <c:v>0.93993357218833695</c:v>
                </c:pt>
                <c:pt idx="18">
                  <c:v>0.909714573663851</c:v>
                </c:pt>
                <c:pt idx="19">
                  <c:v>0.93484336471843699</c:v>
                </c:pt>
                <c:pt idx="20">
                  <c:v>0.95437357296401404</c:v>
                </c:pt>
                <c:pt idx="21">
                  <c:v>0.85423154388876998</c:v>
                </c:pt>
                <c:pt idx="22">
                  <c:v>0.95043798374062405</c:v>
                </c:pt>
                <c:pt idx="23">
                  <c:v>0.96753225895960104</c:v>
                </c:pt>
                <c:pt idx="24">
                  <c:v>0.80609416621602203</c:v>
                </c:pt>
                <c:pt idx="25">
                  <c:v>0.93540700347241401</c:v>
                </c:pt>
                <c:pt idx="26">
                  <c:v>0.87195745125845603</c:v>
                </c:pt>
                <c:pt idx="27">
                  <c:v>0.796139033837442</c:v>
                </c:pt>
                <c:pt idx="28">
                  <c:v>0.72413506675497497</c:v>
                </c:pt>
                <c:pt idx="29">
                  <c:v>0.92604253292594396</c:v>
                </c:pt>
                <c:pt idx="30">
                  <c:v>0.94726567362729097</c:v>
                </c:pt>
                <c:pt idx="31">
                  <c:v>0.86515816845540905</c:v>
                </c:pt>
                <c:pt idx="32">
                  <c:v>0.87510420305275805</c:v>
                </c:pt>
                <c:pt idx="33">
                  <c:v>0.875490834104103</c:v>
                </c:pt>
                <c:pt idx="34">
                  <c:v>0.912045229882538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77F3-451C-97F8-D2230F9AF18B}"/>
            </c:ext>
          </c:extLst>
        </c:ser>
        <c:ser>
          <c:idx val="3"/>
          <c:order val="3"/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corrcoef!$A$5:$AI$5</c:f>
              <c:numCache>
                <c:formatCode>0.000000000000_ </c:formatCode>
                <c:ptCount val="35"/>
                <c:pt idx="0">
                  <c:v>0.89812799011400402</c:v>
                </c:pt>
                <c:pt idx="1">
                  <c:v>0.92485203600594501</c:v>
                </c:pt>
                <c:pt idx="2">
                  <c:v>0.97731679714253505</c:v>
                </c:pt>
                <c:pt idx="3">
                  <c:v>1</c:v>
                </c:pt>
                <c:pt idx="4">
                  <c:v>0.91135862173901805</c:v>
                </c:pt>
                <c:pt idx="5">
                  <c:v>0.96286344693167403</c:v>
                </c:pt>
                <c:pt idx="6">
                  <c:v>0.92147196522000596</c:v>
                </c:pt>
                <c:pt idx="7">
                  <c:v>0.94083245695668405</c:v>
                </c:pt>
                <c:pt idx="8">
                  <c:v>0.95291244268777597</c:v>
                </c:pt>
                <c:pt idx="9">
                  <c:v>0.974860590430631</c:v>
                </c:pt>
                <c:pt idx="10">
                  <c:v>0.94660175045226902</c:v>
                </c:pt>
                <c:pt idx="11">
                  <c:v>0.96043305094093701</c:v>
                </c:pt>
                <c:pt idx="12">
                  <c:v>0.96332586262688902</c:v>
                </c:pt>
                <c:pt idx="13">
                  <c:v>0.96362343889334801</c:v>
                </c:pt>
                <c:pt idx="14">
                  <c:v>0.97614874467950397</c:v>
                </c:pt>
                <c:pt idx="15">
                  <c:v>0.89594724241360302</c:v>
                </c:pt>
                <c:pt idx="16">
                  <c:v>0.84123394239463201</c:v>
                </c:pt>
                <c:pt idx="17">
                  <c:v>0.91366974560796899</c:v>
                </c:pt>
                <c:pt idx="18">
                  <c:v>0.91546366776439003</c:v>
                </c:pt>
                <c:pt idx="19">
                  <c:v>0.91054262100512096</c:v>
                </c:pt>
                <c:pt idx="20">
                  <c:v>0.95840297292606802</c:v>
                </c:pt>
                <c:pt idx="21">
                  <c:v>0.85398776195377601</c:v>
                </c:pt>
                <c:pt idx="22">
                  <c:v>0.94979804533208601</c:v>
                </c:pt>
                <c:pt idx="23">
                  <c:v>0.97066647412155105</c:v>
                </c:pt>
                <c:pt idx="24">
                  <c:v>0.763650109774071</c:v>
                </c:pt>
                <c:pt idx="25">
                  <c:v>0.91712007495611503</c:v>
                </c:pt>
                <c:pt idx="26">
                  <c:v>0.83632014663728005</c:v>
                </c:pt>
                <c:pt idx="27">
                  <c:v>0.75629663720436402</c:v>
                </c:pt>
                <c:pt idx="28">
                  <c:v>0.668294823621426</c:v>
                </c:pt>
                <c:pt idx="29">
                  <c:v>0.91317732504001203</c:v>
                </c:pt>
                <c:pt idx="30">
                  <c:v>0.93025628296393403</c:v>
                </c:pt>
                <c:pt idx="31">
                  <c:v>0.87695286847765397</c:v>
                </c:pt>
                <c:pt idx="32">
                  <c:v>0.85962571441735602</c:v>
                </c:pt>
                <c:pt idx="33">
                  <c:v>0.83253490413436504</c:v>
                </c:pt>
                <c:pt idx="34">
                  <c:v>0.88458229433994495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77F3-451C-97F8-D2230F9AF18B}"/>
            </c:ext>
          </c:extLst>
        </c:ser>
        <c:ser>
          <c:idx val="4"/>
          <c:order val="4"/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corrcoef!$A$6:$AI$6</c:f>
              <c:numCache>
                <c:formatCode>0.000000000000_ </c:formatCode>
                <c:ptCount val="35"/>
                <c:pt idx="0">
                  <c:v>0.93583205411165205</c:v>
                </c:pt>
                <c:pt idx="1">
                  <c:v>0.969700876220152</c:v>
                </c:pt>
                <c:pt idx="2">
                  <c:v>0.94959109948558695</c:v>
                </c:pt>
                <c:pt idx="3">
                  <c:v>0.91135862173901805</c:v>
                </c:pt>
                <c:pt idx="4">
                  <c:v>0.999999999999999</c:v>
                </c:pt>
                <c:pt idx="5">
                  <c:v>0.96348761213271605</c:v>
                </c:pt>
                <c:pt idx="6">
                  <c:v>0.94101948210969699</c:v>
                </c:pt>
                <c:pt idx="7">
                  <c:v>0.95808369670400995</c:v>
                </c:pt>
                <c:pt idx="8">
                  <c:v>0.91282759649428402</c:v>
                </c:pt>
                <c:pt idx="9">
                  <c:v>0.90978193338187496</c:v>
                </c:pt>
                <c:pt idx="10">
                  <c:v>0.96548681243513301</c:v>
                </c:pt>
                <c:pt idx="11">
                  <c:v>0.89384793775475202</c:v>
                </c:pt>
                <c:pt idx="12">
                  <c:v>0.87180794235775405</c:v>
                </c:pt>
                <c:pt idx="13">
                  <c:v>0.94346357421904303</c:v>
                </c:pt>
                <c:pt idx="14">
                  <c:v>0.89945447071052098</c:v>
                </c:pt>
                <c:pt idx="15">
                  <c:v>0.94676891767839999</c:v>
                </c:pt>
                <c:pt idx="16">
                  <c:v>0.92834158913931297</c:v>
                </c:pt>
                <c:pt idx="17">
                  <c:v>0.94158945622809698</c:v>
                </c:pt>
                <c:pt idx="18">
                  <c:v>0.86576110131694695</c:v>
                </c:pt>
                <c:pt idx="19">
                  <c:v>0.95865334198122099</c:v>
                </c:pt>
                <c:pt idx="20">
                  <c:v>0.89642115984285997</c:v>
                </c:pt>
                <c:pt idx="21">
                  <c:v>0.80615014125316697</c:v>
                </c:pt>
                <c:pt idx="22">
                  <c:v>0.89676293653899197</c:v>
                </c:pt>
                <c:pt idx="23">
                  <c:v>0.93478998776217503</c:v>
                </c:pt>
                <c:pt idx="24">
                  <c:v>0.90275818284700005</c:v>
                </c:pt>
                <c:pt idx="25">
                  <c:v>0.95470194521276297</c:v>
                </c:pt>
                <c:pt idx="26">
                  <c:v>0.93744939346633205</c:v>
                </c:pt>
                <c:pt idx="27">
                  <c:v>0.88992837610624398</c:v>
                </c:pt>
                <c:pt idx="28">
                  <c:v>0.83904182222111801</c:v>
                </c:pt>
                <c:pt idx="29">
                  <c:v>0.83130125976465896</c:v>
                </c:pt>
                <c:pt idx="30">
                  <c:v>0.95405447901037199</c:v>
                </c:pt>
                <c:pt idx="31">
                  <c:v>0.88259492137189399</c:v>
                </c:pt>
                <c:pt idx="32">
                  <c:v>0.93413210899581101</c:v>
                </c:pt>
                <c:pt idx="33">
                  <c:v>0.94387603467979997</c:v>
                </c:pt>
                <c:pt idx="34">
                  <c:v>0.96542080608865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7F3-451C-97F8-D2230F9AF18B}"/>
            </c:ext>
          </c:extLst>
        </c:ser>
        <c:ser>
          <c:idx val="5"/>
          <c:order val="5"/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corrcoef!$A$7:$AI$7</c:f>
              <c:numCache>
                <c:formatCode>0.000000000000_ </c:formatCode>
                <c:ptCount val="35"/>
                <c:pt idx="0">
                  <c:v>0.92500712354314196</c:v>
                </c:pt>
                <c:pt idx="1">
                  <c:v>0.95461774399357302</c:v>
                </c:pt>
                <c:pt idx="2">
                  <c:v>0.98475202007393103</c:v>
                </c:pt>
                <c:pt idx="3">
                  <c:v>0.96286344693167403</c:v>
                </c:pt>
                <c:pt idx="4">
                  <c:v>0.96348761213271605</c:v>
                </c:pt>
                <c:pt idx="5">
                  <c:v>0.999999999999999</c:v>
                </c:pt>
                <c:pt idx="6">
                  <c:v>0.95296273609390902</c:v>
                </c:pt>
                <c:pt idx="7">
                  <c:v>0.95228555915971203</c:v>
                </c:pt>
                <c:pt idx="8">
                  <c:v>0.93434370249890897</c:v>
                </c:pt>
                <c:pt idx="9">
                  <c:v>0.969389856362041</c:v>
                </c:pt>
                <c:pt idx="10">
                  <c:v>0.977199912372399</c:v>
                </c:pt>
                <c:pt idx="11">
                  <c:v>0.95632868344187405</c:v>
                </c:pt>
                <c:pt idx="12">
                  <c:v>0.93595821725730599</c:v>
                </c:pt>
                <c:pt idx="13">
                  <c:v>0.97864685655097805</c:v>
                </c:pt>
                <c:pt idx="14">
                  <c:v>0.95974744297394998</c:v>
                </c:pt>
                <c:pt idx="15">
                  <c:v>0.933373278795817</c:v>
                </c:pt>
                <c:pt idx="16">
                  <c:v>0.90447498678562399</c:v>
                </c:pt>
                <c:pt idx="17">
                  <c:v>0.94047102419983797</c:v>
                </c:pt>
                <c:pt idx="18">
                  <c:v>0.92041208165634403</c:v>
                </c:pt>
                <c:pt idx="19">
                  <c:v>0.94289164700568295</c:v>
                </c:pt>
                <c:pt idx="20">
                  <c:v>0.94556341020316603</c:v>
                </c:pt>
                <c:pt idx="21">
                  <c:v>0.84599849523465998</c:v>
                </c:pt>
                <c:pt idx="22">
                  <c:v>0.93438543580390598</c:v>
                </c:pt>
                <c:pt idx="23">
                  <c:v>0.94998594951280002</c:v>
                </c:pt>
                <c:pt idx="24">
                  <c:v>0.83343930166615998</c:v>
                </c:pt>
                <c:pt idx="25">
                  <c:v>0.94384825233011804</c:v>
                </c:pt>
                <c:pt idx="26">
                  <c:v>0.88385610356675204</c:v>
                </c:pt>
                <c:pt idx="27">
                  <c:v>0.81965306184152498</c:v>
                </c:pt>
                <c:pt idx="28">
                  <c:v>0.75772099623560896</c:v>
                </c:pt>
                <c:pt idx="29">
                  <c:v>0.91300499379317701</c:v>
                </c:pt>
                <c:pt idx="30">
                  <c:v>0.96373049969797797</c:v>
                </c:pt>
                <c:pt idx="31">
                  <c:v>0.87649945849150002</c:v>
                </c:pt>
                <c:pt idx="32">
                  <c:v>0.88865771033652496</c:v>
                </c:pt>
                <c:pt idx="33">
                  <c:v>0.89174840071913997</c:v>
                </c:pt>
                <c:pt idx="34">
                  <c:v>0.92418885449669796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7F3-451C-97F8-D2230F9AF18B}"/>
            </c:ext>
          </c:extLst>
        </c:ser>
        <c:ser>
          <c:idx val="6"/>
          <c:order val="6"/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corrcoef!$A$8:$AI$8</c:f>
              <c:numCache>
                <c:formatCode>0.000000000000_ </c:formatCode>
                <c:ptCount val="35"/>
                <c:pt idx="0">
                  <c:v>0.96220285179370701</c:v>
                </c:pt>
                <c:pt idx="1">
                  <c:v>0.96659380966595199</c:v>
                </c:pt>
                <c:pt idx="2">
                  <c:v>0.94690073270714903</c:v>
                </c:pt>
                <c:pt idx="3">
                  <c:v>0.92147196522000496</c:v>
                </c:pt>
                <c:pt idx="4">
                  <c:v>0.94101948210969799</c:v>
                </c:pt>
                <c:pt idx="5">
                  <c:v>0.95296273609390902</c:v>
                </c:pt>
                <c:pt idx="6">
                  <c:v>1</c:v>
                </c:pt>
                <c:pt idx="7">
                  <c:v>0.959917532329715</c:v>
                </c:pt>
                <c:pt idx="8">
                  <c:v>0.91548040435615696</c:v>
                </c:pt>
                <c:pt idx="9">
                  <c:v>0.94362212367890297</c:v>
                </c:pt>
                <c:pt idx="10">
                  <c:v>0.98031530261602695</c:v>
                </c:pt>
                <c:pt idx="11">
                  <c:v>0.95014645916187102</c:v>
                </c:pt>
                <c:pt idx="12">
                  <c:v>0.919425400498596</c:v>
                </c:pt>
                <c:pt idx="13">
                  <c:v>0.96720856283140899</c:v>
                </c:pt>
                <c:pt idx="14">
                  <c:v>0.94259157769903401</c:v>
                </c:pt>
                <c:pt idx="15">
                  <c:v>0.97384259726394595</c:v>
                </c:pt>
                <c:pt idx="16">
                  <c:v>0.95345893330272802</c:v>
                </c:pt>
                <c:pt idx="17">
                  <c:v>0.95922543566927698</c:v>
                </c:pt>
                <c:pt idx="18">
                  <c:v>0.933178146410238</c:v>
                </c:pt>
                <c:pt idx="19">
                  <c:v>0.97608872013312997</c:v>
                </c:pt>
                <c:pt idx="20">
                  <c:v>0.939050666551692</c:v>
                </c:pt>
                <c:pt idx="21">
                  <c:v>0.85112299399591296</c:v>
                </c:pt>
                <c:pt idx="22">
                  <c:v>0.91462928014414602</c:v>
                </c:pt>
                <c:pt idx="23">
                  <c:v>0.92929067946897903</c:v>
                </c:pt>
                <c:pt idx="24">
                  <c:v>0.884937354562637</c:v>
                </c:pt>
                <c:pt idx="25">
                  <c:v>0.92189976323270995</c:v>
                </c:pt>
                <c:pt idx="26">
                  <c:v>0.91922196209450802</c:v>
                </c:pt>
                <c:pt idx="27">
                  <c:v>0.85249746886540601</c:v>
                </c:pt>
                <c:pt idx="28">
                  <c:v>0.79885041942856205</c:v>
                </c:pt>
                <c:pt idx="29">
                  <c:v>0.903437228202849</c:v>
                </c:pt>
                <c:pt idx="30">
                  <c:v>0.968083077005502</c:v>
                </c:pt>
                <c:pt idx="31">
                  <c:v>0.84810523603729304</c:v>
                </c:pt>
                <c:pt idx="32">
                  <c:v>0.89130308891576504</c:v>
                </c:pt>
                <c:pt idx="33">
                  <c:v>0.89692253447707704</c:v>
                </c:pt>
                <c:pt idx="34">
                  <c:v>0.93273535111034001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6-77F3-451C-97F8-D2230F9AF18B}"/>
            </c:ext>
          </c:extLst>
        </c:ser>
        <c:ser>
          <c:idx val="7"/>
          <c:order val="7"/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corrcoef!$A$9:$AI$9</c:f>
              <c:numCache>
                <c:formatCode>0.000000000000_ </c:formatCode>
                <c:ptCount val="35"/>
                <c:pt idx="0">
                  <c:v>0.97371204906140796</c:v>
                </c:pt>
                <c:pt idx="1">
                  <c:v>0.98810687326842594</c:v>
                </c:pt>
                <c:pt idx="2">
                  <c:v>0.949895149110901</c:v>
                </c:pt>
                <c:pt idx="3">
                  <c:v>0.94083245695668405</c:v>
                </c:pt>
                <c:pt idx="4">
                  <c:v>0.95808369670400995</c:v>
                </c:pt>
                <c:pt idx="5">
                  <c:v>0.95228555915971203</c:v>
                </c:pt>
                <c:pt idx="6">
                  <c:v>0.959917532329715</c:v>
                </c:pt>
                <c:pt idx="7">
                  <c:v>1</c:v>
                </c:pt>
                <c:pt idx="8">
                  <c:v>0.93509452278156902</c:v>
                </c:pt>
                <c:pt idx="9">
                  <c:v>0.94661304140631697</c:v>
                </c:pt>
                <c:pt idx="10">
                  <c:v>0.97895923164431997</c:v>
                </c:pt>
                <c:pt idx="11">
                  <c:v>0.92867915398493295</c:v>
                </c:pt>
                <c:pt idx="12">
                  <c:v>0.92309495718936296</c:v>
                </c:pt>
                <c:pt idx="13">
                  <c:v>0.96556168181657198</c:v>
                </c:pt>
                <c:pt idx="14">
                  <c:v>0.93900140622400896</c:v>
                </c:pt>
                <c:pt idx="15">
                  <c:v>0.97385852378698101</c:v>
                </c:pt>
                <c:pt idx="16">
                  <c:v>0.92446340507235403</c:v>
                </c:pt>
                <c:pt idx="17">
                  <c:v>0.968170821660709</c:v>
                </c:pt>
                <c:pt idx="18">
                  <c:v>0.93313942604476496</c:v>
                </c:pt>
                <c:pt idx="19">
                  <c:v>0.97382887889710001</c:v>
                </c:pt>
                <c:pt idx="20">
                  <c:v>0.94908993349007298</c:v>
                </c:pt>
                <c:pt idx="21">
                  <c:v>0.80513117263309197</c:v>
                </c:pt>
                <c:pt idx="22">
                  <c:v>0.91260280015533302</c:v>
                </c:pt>
                <c:pt idx="23">
                  <c:v>0.96874482458524003</c:v>
                </c:pt>
                <c:pt idx="24">
                  <c:v>0.90033669348114898</c:v>
                </c:pt>
                <c:pt idx="25">
                  <c:v>0.96533015480834905</c:v>
                </c:pt>
                <c:pt idx="26">
                  <c:v>0.94695763812062295</c:v>
                </c:pt>
                <c:pt idx="27">
                  <c:v>0.89176891318219997</c:v>
                </c:pt>
                <c:pt idx="28">
                  <c:v>0.81837635752196802</c:v>
                </c:pt>
                <c:pt idx="29">
                  <c:v>0.84841389561522995</c:v>
                </c:pt>
                <c:pt idx="30">
                  <c:v>0.97691869654702101</c:v>
                </c:pt>
                <c:pt idx="31">
                  <c:v>0.91746031477510404</c:v>
                </c:pt>
                <c:pt idx="32">
                  <c:v>0.95197503477295997</c:v>
                </c:pt>
                <c:pt idx="33">
                  <c:v>0.94179237954060702</c:v>
                </c:pt>
                <c:pt idx="34">
                  <c:v>0.97606726044413605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7-77F3-451C-97F8-D2230F9AF18B}"/>
            </c:ext>
          </c:extLst>
        </c:ser>
        <c:ser>
          <c:idx val="8"/>
          <c:order val="8"/>
          <c:spPr>
            <a:ln w="28575" cap="rnd">
              <a:solidFill>
                <a:schemeClr val="accent3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corrcoef!$A$10:$AI$10</c:f>
              <c:numCache>
                <c:formatCode>0.000000000000_ </c:formatCode>
                <c:ptCount val="35"/>
                <c:pt idx="0">
                  <c:v>0.87842496028419503</c:v>
                </c:pt>
                <c:pt idx="1">
                  <c:v>0.914473147305367</c:v>
                </c:pt>
                <c:pt idx="2">
                  <c:v>0.93824087478892304</c:v>
                </c:pt>
                <c:pt idx="3">
                  <c:v>0.95291244268777597</c:v>
                </c:pt>
                <c:pt idx="4">
                  <c:v>0.91282759649428402</c:v>
                </c:pt>
                <c:pt idx="5">
                  <c:v>0.93434370249890897</c:v>
                </c:pt>
                <c:pt idx="6">
                  <c:v>0.91548040435615696</c:v>
                </c:pt>
                <c:pt idx="7">
                  <c:v>0.93509452278156902</c:v>
                </c:pt>
                <c:pt idx="8">
                  <c:v>1</c:v>
                </c:pt>
                <c:pt idx="9">
                  <c:v>0.92605182014083798</c:v>
                </c:pt>
                <c:pt idx="10">
                  <c:v>0.92916141418559195</c:v>
                </c:pt>
                <c:pt idx="11">
                  <c:v>0.93049853555347295</c:v>
                </c:pt>
                <c:pt idx="12">
                  <c:v>0.95672438488737399</c:v>
                </c:pt>
                <c:pt idx="13">
                  <c:v>0.94255461578612398</c:v>
                </c:pt>
                <c:pt idx="14">
                  <c:v>0.952331009681889</c:v>
                </c:pt>
                <c:pt idx="15">
                  <c:v>0.89172940860939698</c:v>
                </c:pt>
                <c:pt idx="16">
                  <c:v>0.85241283188039796</c:v>
                </c:pt>
                <c:pt idx="17">
                  <c:v>0.88163063150884202</c:v>
                </c:pt>
                <c:pt idx="18">
                  <c:v>0.88180956925716303</c:v>
                </c:pt>
                <c:pt idx="19">
                  <c:v>0.91487006532935999</c:v>
                </c:pt>
                <c:pt idx="20">
                  <c:v>0.92395541584642005</c:v>
                </c:pt>
                <c:pt idx="21">
                  <c:v>0.915581793380152</c:v>
                </c:pt>
                <c:pt idx="22">
                  <c:v>0.96049499237436897</c:v>
                </c:pt>
                <c:pt idx="23">
                  <c:v>0.95513248071132195</c:v>
                </c:pt>
                <c:pt idx="24">
                  <c:v>0.76282843375765397</c:v>
                </c:pt>
                <c:pt idx="25">
                  <c:v>0.88461291758011695</c:v>
                </c:pt>
                <c:pt idx="26">
                  <c:v>0.82640898813624397</c:v>
                </c:pt>
                <c:pt idx="27">
                  <c:v>0.74173573620316602</c:v>
                </c:pt>
                <c:pt idx="28">
                  <c:v>0.654136200896825</c:v>
                </c:pt>
                <c:pt idx="29">
                  <c:v>0.889303054828812</c:v>
                </c:pt>
                <c:pt idx="30">
                  <c:v>0.915375294431369</c:v>
                </c:pt>
                <c:pt idx="31">
                  <c:v>0.84863993944041505</c:v>
                </c:pt>
                <c:pt idx="32">
                  <c:v>0.83549152141215199</c:v>
                </c:pt>
                <c:pt idx="33">
                  <c:v>0.82649043438487202</c:v>
                </c:pt>
                <c:pt idx="34">
                  <c:v>0.88866295040461496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77F3-451C-97F8-D2230F9AF18B}"/>
            </c:ext>
          </c:extLst>
        </c:ser>
        <c:ser>
          <c:idx val="9"/>
          <c:order val="9"/>
          <c:spPr>
            <a:ln w="28575" cap="rnd">
              <a:solidFill>
                <a:schemeClr val="accent4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corrcoef!$A$11:$AI$11</c:f>
              <c:numCache>
                <c:formatCode>0.000000000000_ </c:formatCode>
                <c:ptCount val="35"/>
                <c:pt idx="0">
                  <c:v>0.92072977453542704</c:v>
                </c:pt>
                <c:pt idx="1">
                  <c:v>0.93983437761519395</c:v>
                </c:pt>
                <c:pt idx="2">
                  <c:v>0.97666367732011505</c:v>
                </c:pt>
                <c:pt idx="3">
                  <c:v>0.974860590430631</c:v>
                </c:pt>
                <c:pt idx="4">
                  <c:v>0.90978193338187396</c:v>
                </c:pt>
                <c:pt idx="5">
                  <c:v>0.969389856362041</c:v>
                </c:pt>
                <c:pt idx="6">
                  <c:v>0.94362212367890297</c:v>
                </c:pt>
                <c:pt idx="7">
                  <c:v>0.94661304140631697</c:v>
                </c:pt>
                <c:pt idx="8">
                  <c:v>0.92605182014083798</c:v>
                </c:pt>
                <c:pt idx="9">
                  <c:v>1</c:v>
                </c:pt>
                <c:pt idx="10">
                  <c:v>0.96458378136926903</c:v>
                </c:pt>
                <c:pt idx="11">
                  <c:v>0.97607036462338004</c:v>
                </c:pt>
                <c:pt idx="12">
                  <c:v>0.96710168184335599</c:v>
                </c:pt>
                <c:pt idx="13">
                  <c:v>0.97549529416631298</c:v>
                </c:pt>
                <c:pt idx="14">
                  <c:v>0.97803164213258698</c:v>
                </c:pt>
                <c:pt idx="15">
                  <c:v>0.92221528898023897</c:v>
                </c:pt>
                <c:pt idx="16">
                  <c:v>0.87547029080647998</c:v>
                </c:pt>
                <c:pt idx="17">
                  <c:v>0.93671768796831301</c:v>
                </c:pt>
                <c:pt idx="18">
                  <c:v>0.95820296992493403</c:v>
                </c:pt>
                <c:pt idx="19">
                  <c:v>0.92258979418647002</c:v>
                </c:pt>
                <c:pt idx="20">
                  <c:v>0.95999608814072901</c:v>
                </c:pt>
                <c:pt idx="21">
                  <c:v>0.84115695724873896</c:v>
                </c:pt>
                <c:pt idx="22">
                  <c:v>0.93633861321203604</c:v>
                </c:pt>
                <c:pt idx="23">
                  <c:v>0.95470983873280602</c:v>
                </c:pt>
                <c:pt idx="24">
                  <c:v>0.78825925124996299</c:v>
                </c:pt>
                <c:pt idx="25">
                  <c:v>0.91814618447622498</c:v>
                </c:pt>
                <c:pt idx="26">
                  <c:v>0.85462968398954398</c:v>
                </c:pt>
                <c:pt idx="27">
                  <c:v>0.77666800279482295</c:v>
                </c:pt>
                <c:pt idx="28">
                  <c:v>0.70278092268879599</c:v>
                </c:pt>
                <c:pt idx="29">
                  <c:v>0.92393702046585502</c:v>
                </c:pt>
                <c:pt idx="30">
                  <c:v>0.95045617078698896</c:v>
                </c:pt>
                <c:pt idx="31">
                  <c:v>0.85104129882413004</c:v>
                </c:pt>
                <c:pt idx="32">
                  <c:v>0.85752315245824196</c:v>
                </c:pt>
                <c:pt idx="33">
                  <c:v>0.85446726714698495</c:v>
                </c:pt>
                <c:pt idx="34">
                  <c:v>0.89361728643109695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77F3-451C-97F8-D2230F9AF18B}"/>
            </c:ext>
          </c:extLst>
        </c:ser>
        <c:ser>
          <c:idx val="10"/>
          <c:order val="10"/>
          <c:spPr>
            <a:ln w="28575" cap="rnd">
              <a:solidFill>
                <a:schemeClr val="accent5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corrcoef!$A$12:$AI$12</c:f>
              <c:numCache>
                <c:formatCode>0.000000000000_ </c:formatCode>
                <c:ptCount val="35"/>
                <c:pt idx="0">
                  <c:v>0.97274291544696301</c:v>
                </c:pt>
                <c:pt idx="1">
                  <c:v>0.98069407153837596</c:v>
                </c:pt>
                <c:pt idx="2">
                  <c:v>0.96611654458169105</c:v>
                </c:pt>
                <c:pt idx="3">
                  <c:v>0.94660175045226902</c:v>
                </c:pt>
                <c:pt idx="4">
                  <c:v>0.96548681243513301</c:v>
                </c:pt>
                <c:pt idx="5">
                  <c:v>0.977199912372399</c:v>
                </c:pt>
                <c:pt idx="6">
                  <c:v>0.98031530261602695</c:v>
                </c:pt>
                <c:pt idx="7">
                  <c:v>0.97895923164432097</c:v>
                </c:pt>
                <c:pt idx="8">
                  <c:v>0.92916141418559195</c:v>
                </c:pt>
                <c:pt idx="9">
                  <c:v>0.96458378136926903</c:v>
                </c:pt>
                <c:pt idx="10">
                  <c:v>1</c:v>
                </c:pt>
                <c:pt idx="11">
                  <c:v>0.95499617254045299</c:v>
                </c:pt>
                <c:pt idx="12">
                  <c:v>0.93053058825519197</c:v>
                </c:pt>
                <c:pt idx="13">
                  <c:v>0.98196006285603699</c:v>
                </c:pt>
                <c:pt idx="14">
                  <c:v>0.95448743624900501</c:v>
                </c:pt>
                <c:pt idx="15">
                  <c:v>0.97730069329728697</c:v>
                </c:pt>
                <c:pt idx="16">
                  <c:v>0.94004864315332004</c:v>
                </c:pt>
                <c:pt idx="17">
                  <c:v>0.96566021629847998</c:v>
                </c:pt>
                <c:pt idx="18">
                  <c:v>0.94957413407408797</c:v>
                </c:pt>
                <c:pt idx="19">
                  <c:v>0.97490194929275997</c:v>
                </c:pt>
                <c:pt idx="20">
                  <c:v>0.95211680967670598</c:v>
                </c:pt>
                <c:pt idx="21">
                  <c:v>0.83437336362008596</c:v>
                </c:pt>
                <c:pt idx="22">
                  <c:v>0.92030604077048295</c:v>
                </c:pt>
                <c:pt idx="23">
                  <c:v>0.94751055680191998</c:v>
                </c:pt>
                <c:pt idx="24">
                  <c:v>0.88714816547617803</c:v>
                </c:pt>
                <c:pt idx="25">
                  <c:v>0.95415789170293097</c:v>
                </c:pt>
                <c:pt idx="26">
                  <c:v>0.92733721677921999</c:v>
                </c:pt>
                <c:pt idx="27">
                  <c:v>0.86651735740716895</c:v>
                </c:pt>
                <c:pt idx="28">
                  <c:v>0.80468664630330999</c:v>
                </c:pt>
                <c:pt idx="29">
                  <c:v>0.89177782291020202</c:v>
                </c:pt>
                <c:pt idx="30">
                  <c:v>0.98815727761931704</c:v>
                </c:pt>
                <c:pt idx="31">
                  <c:v>0.88898436465174702</c:v>
                </c:pt>
                <c:pt idx="32">
                  <c:v>0.92090606631584504</c:v>
                </c:pt>
                <c:pt idx="33">
                  <c:v>0.92121074354723198</c:v>
                </c:pt>
                <c:pt idx="34">
                  <c:v>0.95315899033915497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77F3-451C-97F8-D2230F9AF18B}"/>
            </c:ext>
          </c:extLst>
        </c:ser>
        <c:ser>
          <c:idx val="11"/>
          <c:order val="11"/>
          <c:spPr>
            <a:ln w="28575" cap="rnd">
              <a:solidFill>
                <a:schemeClr val="accent6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corrcoef!$A$13:$AI$13</c:f>
              <c:numCache>
                <c:formatCode>0.000000000000_ </c:formatCode>
                <c:ptCount val="35"/>
                <c:pt idx="0">
                  <c:v>0.90373172826485304</c:v>
                </c:pt>
                <c:pt idx="1">
                  <c:v>0.91902246678257604</c:v>
                </c:pt>
                <c:pt idx="2">
                  <c:v>0.96140645917502998</c:v>
                </c:pt>
                <c:pt idx="3">
                  <c:v>0.96043305094093701</c:v>
                </c:pt>
                <c:pt idx="4">
                  <c:v>0.89384793775475202</c:v>
                </c:pt>
                <c:pt idx="5">
                  <c:v>0.95632868344187405</c:v>
                </c:pt>
                <c:pt idx="6">
                  <c:v>0.95014645916187102</c:v>
                </c:pt>
                <c:pt idx="7">
                  <c:v>0.92867915398493195</c:v>
                </c:pt>
                <c:pt idx="8">
                  <c:v>0.93049853555347295</c:v>
                </c:pt>
                <c:pt idx="9">
                  <c:v>0.97607036462338004</c:v>
                </c:pt>
                <c:pt idx="10">
                  <c:v>0.95499617254045199</c:v>
                </c:pt>
                <c:pt idx="11">
                  <c:v>1</c:v>
                </c:pt>
                <c:pt idx="12">
                  <c:v>0.96726362881215</c:v>
                </c:pt>
                <c:pt idx="13">
                  <c:v>0.96665963851225001</c:v>
                </c:pt>
                <c:pt idx="14">
                  <c:v>0.98023167261979305</c:v>
                </c:pt>
                <c:pt idx="15">
                  <c:v>0.90947765124112501</c:v>
                </c:pt>
                <c:pt idx="16">
                  <c:v>0.86938107067443504</c:v>
                </c:pt>
                <c:pt idx="17">
                  <c:v>0.91140900288584503</c:v>
                </c:pt>
                <c:pt idx="18">
                  <c:v>0.94685084281865795</c:v>
                </c:pt>
                <c:pt idx="19">
                  <c:v>0.91497216074537502</c:v>
                </c:pt>
                <c:pt idx="20">
                  <c:v>0.96397457686223498</c:v>
                </c:pt>
                <c:pt idx="21">
                  <c:v>0.87265272420995899</c:v>
                </c:pt>
                <c:pt idx="22">
                  <c:v>0.94403603931435598</c:v>
                </c:pt>
                <c:pt idx="23">
                  <c:v>0.92895741588385095</c:v>
                </c:pt>
                <c:pt idx="24">
                  <c:v>0.76254076731082299</c:v>
                </c:pt>
                <c:pt idx="25">
                  <c:v>0.89370950454748899</c:v>
                </c:pt>
                <c:pt idx="26">
                  <c:v>0.82322923436177997</c:v>
                </c:pt>
                <c:pt idx="27">
                  <c:v>0.74071456706656302</c:v>
                </c:pt>
                <c:pt idx="28">
                  <c:v>0.66875746301602401</c:v>
                </c:pt>
                <c:pt idx="29">
                  <c:v>0.95351462440139501</c:v>
                </c:pt>
                <c:pt idx="30">
                  <c:v>0.939351404143977</c:v>
                </c:pt>
                <c:pt idx="31">
                  <c:v>0.83649985383134096</c:v>
                </c:pt>
                <c:pt idx="32">
                  <c:v>0.82655513355454002</c:v>
                </c:pt>
                <c:pt idx="33">
                  <c:v>0.81194044075816796</c:v>
                </c:pt>
                <c:pt idx="34">
                  <c:v>0.86632906678881505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7F3-451C-97F8-D2230F9AF18B}"/>
            </c:ext>
          </c:extLst>
        </c:ser>
        <c:ser>
          <c:idx val="12"/>
          <c:order val="12"/>
          <c:spPr>
            <a:ln w="28575" cap="rnd">
              <a:solidFill>
                <a:schemeClr val="accent1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corrcoef!$A$14:$AI$14</c:f>
              <c:numCache>
                <c:formatCode>0.000000000000_ </c:formatCode>
                <c:ptCount val="35"/>
                <c:pt idx="0">
                  <c:v>0.88518245706315701</c:v>
                </c:pt>
                <c:pt idx="1">
                  <c:v>0.89977974396146099</c:v>
                </c:pt>
                <c:pt idx="2">
                  <c:v>0.94662395403991595</c:v>
                </c:pt>
                <c:pt idx="3">
                  <c:v>0.96332586262688902</c:v>
                </c:pt>
                <c:pt idx="4">
                  <c:v>0.87180794235775405</c:v>
                </c:pt>
                <c:pt idx="5">
                  <c:v>0.93595821725730599</c:v>
                </c:pt>
                <c:pt idx="6">
                  <c:v>0.919425400498596</c:v>
                </c:pt>
                <c:pt idx="7">
                  <c:v>0.92309495718936296</c:v>
                </c:pt>
                <c:pt idx="8">
                  <c:v>0.95672438488737299</c:v>
                </c:pt>
                <c:pt idx="9">
                  <c:v>0.96710168184335599</c:v>
                </c:pt>
                <c:pt idx="10">
                  <c:v>0.93053058825519197</c:v>
                </c:pt>
                <c:pt idx="11">
                  <c:v>0.96726362881215</c:v>
                </c:pt>
                <c:pt idx="12">
                  <c:v>0.999999999999999</c:v>
                </c:pt>
                <c:pt idx="13">
                  <c:v>0.95437358816117401</c:v>
                </c:pt>
                <c:pt idx="14">
                  <c:v>0.97959142124739196</c:v>
                </c:pt>
                <c:pt idx="15">
                  <c:v>0.88788223778363595</c:v>
                </c:pt>
                <c:pt idx="16">
                  <c:v>0.83384668975842702</c:v>
                </c:pt>
                <c:pt idx="17">
                  <c:v>0.888178723052922</c:v>
                </c:pt>
                <c:pt idx="18">
                  <c:v>0.94279667507125997</c:v>
                </c:pt>
                <c:pt idx="19">
                  <c:v>0.89729811408357696</c:v>
                </c:pt>
                <c:pt idx="20">
                  <c:v>0.95063029512166397</c:v>
                </c:pt>
                <c:pt idx="21">
                  <c:v>0.88467230670102603</c:v>
                </c:pt>
                <c:pt idx="22">
                  <c:v>0.95526557755737695</c:v>
                </c:pt>
                <c:pt idx="23">
                  <c:v>0.94479002861829298</c:v>
                </c:pt>
                <c:pt idx="24">
                  <c:v>0.73416702143261403</c:v>
                </c:pt>
                <c:pt idx="25">
                  <c:v>0.87283690120039004</c:v>
                </c:pt>
                <c:pt idx="26">
                  <c:v>0.79994102494117703</c:v>
                </c:pt>
                <c:pt idx="27">
                  <c:v>0.71654537028990295</c:v>
                </c:pt>
                <c:pt idx="28">
                  <c:v>0.63457196814427697</c:v>
                </c:pt>
                <c:pt idx="29">
                  <c:v>0.92274576563479904</c:v>
                </c:pt>
                <c:pt idx="30">
                  <c:v>0.92111598866664501</c:v>
                </c:pt>
                <c:pt idx="31">
                  <c:v>0.83240387895154999</c:v>
                </c:pt>
                <c:pt idx="32">
                  <c:v>0.80759308939172703</c:v>
                </c:pt>
                <c:pt idx="33">
                  <c:v>0.79311705231504304</c:v>
                </c:pt>
                <c:pt idx="34">
                  <c:v>0.85391618457668805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C-77F3-451C-97F8-D2230F9AF18B}"/>
            </c:ext>
          </c:extLst>
        </c:ser>
        <c:ser>
          <c:idx val="13"/>
          <c:order val="13"/>
          <c:spPr>
            <a:ln w="28575" cap="rnd">
              <a:solidFill>
                <a:schemeClr val="accent2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corrcoef!$A$15:$AI$15</c:f>
              <c:numCache>
                <c:formatCode>0.000000000000_ </c:formatCode>
                <c:ptCount val="35"/>
                <c:pt idx="0">
                  <c:v>0.94220534153345503</c:v>
                </c:pt>
                <c:pt idx="1">
                  <c:v>0.96030752694561905</c:v>
                </c:pt>
                <c:pt idx="2">
                  <c:v>0.97708693292784898</c:v>
                </c:pt>
                <c:pt idx="3">
                  <c:v>0.96362343889334801</c:v>
                </c:pt>
                <c:pt idx="4">
                  <c:v>0.94346357421904303</c:v>
                </c:pt>
                <c:pt idx="5">
                  <c:v>0.97864685655097805</c:v>
                </c:pt>
                <c:pt idx="6">
                  <c:v>0.96720856283140899</c:v>
                </c:pt>
                <c:pt idx="7">
                  <c:v>0.96556168181657198</c:v>
                </c:pt>
                <c:pt idx="8">
                  <c:v>0.94255461578612398</c:v>
                </c:pt>
                <c:pt idx="9">
                  <c:v>0.97549529416631298</c:v>
                </c:pt>
                <c:pt idx="10">
                  <c:v>0.98196006285603699</c:v>
                </c:pt>
                <c:pt idx="11">
                  <c:v>0.96665963851225001</c:v>
                </c:pt>
                <c:pt idx="12">
                  <c:v>0.95437358816117401</c:v>
                </c:pt>
                <c:pt idx="13">
                  <c:v>1</c:v>
                </c:pt>
                <c:pt idx="14">
                  <c:v>0.97268701007373903</c:v>
                </c:pt>
                <c:pt idx="15">
                  <c:v>0.95120762198884301</c:v>
                </c:pt>
                <c:pt idx="16">
                  <c:v>0.90920080876440901</c:v>
                </c:pt>
                <c:pt idx="17">
                  <c:v>0.95329780821329002</c:v>
                </c:pt>
                <c:pt idx="18">
                  <c:v>0.94322452073916996</c:v>
                </c:pt>
                <c:pt idx="19">
                  <c:v>0.95254630701359799</c:v>
                </c:pt>
                <c:pt idx="20">
                  <c:v>0.96433768795810004</c:v>
                </c:pt>
                <c:pt idx="21">
                  <c:v>0.85826517867560004</c:v>
                </c:pt>
                <c:pt idx="22">
                  <c:v>0.94156592612151901</c:v>
                </c:pt>
                <c:pt idx="23">
                  <c:v>0.95712721634732001</c:v>
                </c:pt>
                <c:pt idx="24">
                  <c:v>0.83028500658847004</c:v>
                </c:pt>
                <c:pt idx="25">
                  <c:v>0.94083220257099598</c:v>
                </c:pt>
                <c:pt idx="26">
                  <c:v>0.88625790418908801</c:v>
                </c:pt>
                <c:pt idx="27">
                  <c:v>0.81417867809255795</c:v>
                </c:pt>
                <c:pt idx="28">
                  <c:v>0.74247990410062203</c:v>
                </c:pt>
                <c:pt idx="29">
                  <c:v>0.92433736467874505</c:v>
                </c:pt>
                <c:pt idx="30">
                  <c:v>0.97597042565520997</c:v>
                </c:pt>
                <c:pt idx="31">
                  <c:v>0.877882107019887</c:v>
                </c:pt>
                <c:pt idx="32">
                  <c:v>0.88631309735573405</c:v>
                </c:pt>
                <c:pt idx="33">
                  <c:v>0.88486787952462798</c:v>
                </c:pt>
                <c:pt idx="34">
                  <c:v>0.92497124215969095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D-77F3-451C-97F8-D2230F9AF18B}"/>
            </c:ext>
          </c:extLst>
        </c:ser>
        <c:ser>
          <c:idx val="14"/>
          <c:order val="14"/>
          <c:spPr>
            <a:ln w="28575" cap="rnd">
              <a:solidFill>
                <a:schemeClr val="accent3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corrcoef!$A$16:$AI$16</c:f>
              <c:numCache>
                <c:formatCode>0.000000000000_ </c:formatCode>
                <c:ptCount val="35"/>
                <c:pt idx="0">
                  <c:v>0.90346438011287999</c:v>
                </c:pt>
                <c:pt idx="1">
                  <c:v>0.91918960573200803</c:v>
                </c:pt>
                <c:pt idx="2">
                  <c:v>0.96769104712406895</c:v>
                </c:pt>
                <c:pt idx="3">
                  <c:v>0.97614874467950397</c:v>
                </c:pt>
                <c:pt idx="4">
                  <c:v>0.89945447071052098</c:v>
                </c:pt>
                <c:pt idx="5">
                  <c:v>0.95974744297394998</c:v>
                </c:pt>
                <c:pt idx="6">
                  <c:v>0.94259157769903401</c:v>
                </c:pt>
                <c:pt idx="7">
                  <c:v>0.93900140622400796</c:v>
                </c:pt>
                <c:pt idx="8">
                  <c:v>0.952331009681889</c:v>
                </c:pt>
                <c:pt idx="9">
                  <c:v>0.97803164213258698</c:v>
                </c:pt>
                <c:pt idx="10">
                  <c:v>0.95448743624900501</c:v>
                </c:pt>
                <c:pt idx="11">
                  <c:v>0.98023167261979305</c:v>
                </c:pt>
                <c:pt idx="12">
                  <c:v>0.97959142124739196</c:v>
                </c:pt>
                <c:pt idx="13">
                  <c:v>0.97268701007373903</c:v>
                </c:pt>
                <c:pt idx="14">
                  <c:v>0.999999999999999</c:v>
                </c:pt>
                <c:pt idx="15">
                  <c:v>0.90647042094886299</c:v>
                </c:pt>
                <c:pt idx="16">
                  <c:v>0.85723621584699194</c:v>
                </c:pt>
                <c:pt idx="17">
                  <c:v>0.90729948098765401</c:v>
                </c:pt>
                <c:pt idx="18">
                  <c:v>0.94542615026502597</c:v>
                </c:pt>
                <c:pt idx="19">
                  <c:v>0.91803752008961104</c:v>
                </c:pt>
                <c:pt idx="20">
                  <c:v>0.97127552866137101</c:v>
                </c:pt>
                <c:pt idx="21">
                  <c:v>0.88747648835372805</c:v>
                </c:pt>
                <c:pt idx="22">
                  <c:v>0.95907209032270202</c:v>
                </c:pt>
                <c:pt idx="23">
                  <c:v>0.94815726945961998</c:v>
                </c:pt>
                <c:pt idx="24">
                  <c:v>0.76055800475497604</c:v>
                </c:pt>
                <c:pt idx="25">
                  <c:v>0.90092393729426501</c:v>
                </c:pt>
                <c:pt idx="26">
                  <c:v>0.82406732638632396</c:v>
                </c:pt>
                <c:pt idx="27">
                  <c:v>0.73969955801450404</c:v>
                </c:pt>
                <c:pt idx="28">
                  <c:v>0.66136340979928399</c:v>
                </c:pt>
                <c:pt idx="29">
                  <c:v>0.94927953996883796</c:v>
                </c:pt>
                <c:pt idx="30">
                  <c:v>0.94255239337425001</c:v>
                </c:pt>
                <c:pt idx="31">
                  <c:v>0.85622357362436197</c:v>
                </c:pt>
                <c:pt idx="32">
                  <c:v>0.83151138910075195</c:v>
                </c:pt>
                <c:pt idx="33">
                  <c:v>0.81583776436253097</c:v>
                </c:pt>
                <c:pt idx="34">
                  <c:v>0.87104273583692704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77F3-451C-97F8-D2230F9AF18B}"/>
            </c:ext>
          </c:extLst>
        </c:ser>
        <c:ser>
          <c:idx val="15"/>
          <c:order val="15"/>
          <c:spPr>
            <a:ln w="28575" cap="rnd">
              <a:solidFill>
                <a:schemeClr val="accent4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corrcoef!$A$17:$AI$17</c:f>
              <c:numCache>
                <c:formatCode>0.000000000000_ </c:formatCode>
                <c:ptCount val="35"/>
                <c:pt idx="0">
                  <c:v>0.981247959263994</c:v>
                </c:pt>
                <c:pt idx="1">
                  <c:v>0.98096349620688095</c:v>
                </c:pt>
                <c:pt idx="2">
                  <c:v>0.919143204373705</c:v>
                </c:pt>
                <c:pt idx="3">
                  <c:v>0.89594724241360302</c:v>
                </c:pt>
                <c:pt idx="4">
                  <c:v>0.94676891767839999</c:v>
                </c:pt>
                <c:pt idx="5">
                  <c:v>0.933373278795817</c:v>
                </c:pt>
                <c:pt idx="6">
                  <c:v>0.97384259726394595</c:v>
                </c:pt>
                <c:pt idx="7">
                  <c:v>0.97385852378698101</c:v>
                </c:pt>
                <c:pt idx="8">
                  <c:v>0.89172940860939698</c:v>
                </c:pt>
                <c:pt idx="9">
                  <c:v>0.92221528898023897</c:v>
                </c:pt>
                <c:pt idx="10">
                  <c:v>0.97730069329728697</c:v>
                </c:pt>
                <c:pt idx="11">
                  <c:v>0.90947765124112501</c:v>
                </c:pt>
                <c:pt idx="12">
                  <c:v>0.88788223778363595</c:v>
                </c:pt>
                <c:pt idx="13">
                  <c:v>0.95120762198884301</c:v>
                </c:pt>
                <c:pt idx="14">
                  <c:v>0.90647042094886299</c:v>
                </c:pt>
                <c:pt idx="15">
                  <c:v>0.999999999999999</c:v>
                </c:pt>
                <c:pt idx="16">
                  <c:v>0.96271177550801601</c:v>
                </c:pt>
                <c:pt idx="17">
                  <c:v>0.97548334039883799</c:v>
                </c:pt>
                <c:pt idx="18">
                  <c:v>0.92863838478382998</c:v>
                </c:pt>
                <c:pt idx="19">
                  <c:v>0.97930190619361701</c:v>
                </c:pt>
                <c:pt idx="20">
                  <c:v>0.91951927987300797</c:v>
                </c:pt>
                <c:pt idx="21">
                  <c:v>0.78838191242051603</c:v>
                </c:pt>
                <c:pt idx="22">
                  <c:v>0.87492437604055195</c:v>
                </c:pt>
                <c:pt idx="23">
                  <c:v>0.92453197961481903</c:v>
                </c:pt>
                <c:pt idx="24">
                  <c:v>0.91817167656605103</c:v>
                </c:pt>
                <c:pt idx="25">
                  <c:v>0.94440375152643596</c:v>
                </c:pt>
                <c:pt idx="26">
                  <c:v>0.94938678870573601</c:v>
                </c:pt>
                <c:pt idx="27">
                  <c:v>0.89618257827341596</c:v>
                </c:pt>
                <c:pt idx="28">
                  <c:v>0.83385906871158</c:v>
                </c:pt>
                <c:pt idx="29">
                  <c:v>0.83038150283143997</c:v>
                </c:pt>
                <c:pt idx="30">
                  <c:v>0.97870349377854504</c:v>
                </c:pt>
                <c:pt idx="31">
                  <c:v>0.87502966402957305</c:v>
                </c:pt>
                <c:pt idx="32">
                  <c:v>0.93621847583502904</c:v>
                </c:pt>
                <c:pt idx="33">
                  <c:v>0.93852808919751196</c:v>
                </c:pt>
                <c:pt idx="34">
                  <c:v>0.96698328459063299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77F3-451C-97F8-D2230F9AF18B}"/>
            </c:ext>
          </c:extLst>
        </c:ser>
        <c:ser>
          <c:idx val="16"/>
          <c:order val="16"/>
          <c:spPr>
            <a:ln w="28575" cap="rnd">
              <a:solidFill>
                <a:schemeClr val="accent5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corrcoef!$A$18:$AI$18</c:f>
              <c:numCache>
                <c:formatCode>0.000000000000_ </c:formatCode>
                <c:ptCount val="35"/>
                <c:pt idx="0">
                  <c:v>0.93165423707847395</c:v>
                </c:pt>
                <c:pt idx="1">
                  <c:v>0.94554943621167797</c:v>
                </c:pt>
                <c:pt idx="2">
                  <c:v>0.88382729338686605</c:v>
                </c:pt>
                <c:pt idx="3">
                  <c:v>0.84123394239463201</c:v>
                </c:pt>
                <c:pt idx="4">
                  <c:v>0.92834158913931297</c:v>
                </c:pt>
                <c:pt idx="5">
                  <c:v>0.90447498678562399</c:v>
                </c:pt>
                <c:pt idx="6">
                  <c:v>0.95345893330272802</c:v>
                </c:pt>
                <c:pt idx="7">
                  <c:v>0.92446340507235403</c:v>
                </c:pt>
                <c:pt idx="8">
                  <c:v>0.85241283188039796</c:v>
                </c:pt>
                <c:pt idx="9">
                  <c:v>0.87547029080647998</c:v>
                </c:pt>
                <c:pt idx="10">
                  <c:v>0.94004864315332004</c:v>
                </c:pt>
                <c:pt idx="11">
                  <c:v>0.86938107067443604</c:v>
                </c:pt>
                <c:pt idx="12">
                  <c:v>0.83384668975842702</c:v>
                </c:pt>
                <c:pt idx="13">
                  <c:v>0.90920080876440901</c:v>
                </c:pt>
                <c:pt idx="14">
                  <c:v>0.85723621584699194</c:v>
                </c:pt>
                <c:pt idx="15">
                  <c:v>0.96271177550801601</c:v>
                </c:pt>
                <c:pt idx="16">
                  <c:v>0.999999999999999</c:v>
                </c:pt>
                <c:pt idx="17">
                  <c:v>0.93645567334608804</c:v>
                </c:pt>
                <c:pt idx="18">
                  <c:v>0.872612783347961</c:v>
                </c:pt>
                <c:pt idx="19">
                  <c:v>0.95620528582862696</c:v>
                </c:pt>
                <c:pt idx="20">
                  <c:v>0.86458592594303196</c:v>
                </c:pt>
                <c:pt idx="21">
                  <c:v>0.78864772724517196</c:v>
                </c:pt>
                <c:pt idx="22">
                  <c:v>0.84144944613915096</c:v>
                </c:pt>
                <c:pt idx="23">
                  <c:v>0.87385252053065798</c:v>
                </c:pt>
                <c:pt idx="24">
                  <c:v>0.90946825846225199</c:v>
                </c:pt>
                <c:pt idx="25">
                  <c:v>0.89441361384527895</c:v>
                </c:pt>
                <c:pt idx="26">
                  <c:v>0.92234754802931596</c:v>
                </c:pt>
                <c:pt idx="27">
                  <c:v>0.86667600036304704</c:v>
                </c:pt>
                <c:pt idx="28">
                  <c:v>0.83391278032995098</c:v>
                </c:pt>
                <c:pt idx="29">
                  <c:v>0.81195737031377002</c:v>
                </c:pt>
                <c:pt idx="30">
                  <c:v>0.93118672176563599</c:v>
                </c:pt>
                <c:pt idx="31">
                  <c:v>0.78605357606779003</c:v>
                </c:pt>
                <c:pt idx="32">
                  <c:v>0.88019621810049198</c:v>
                </c:pt>
                <c:pt idx="33">
                  <c:v>0.91705401830708699</c:v>
                </c:pt>
                <c:pt idx="34">
                  <c:v>0.92964612259009904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77F3-451C-97F8-D2230F9AF18B}"/>
            </c:ext>
          </c:extLst>
        </c:ser>
        <c:ser>
          <c:idx val="17"/>
          <c:order val="17"/>
          <c:spPr>
            <a:ln w="28575" cap="rnd">
              <a:solidFill>
                <a:schemeClr val="accent6">
                  <a:lumMod val="80000"/>
                  <a:lumOff val="2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corrcoef!$A$19:$AI$19</c:f>
              <c:numCache>
                <c:formatCode>0.000000000000_ </c:formatCode>
                <c:ptCount val="35"/>
                <c:pt idx="0">
                  <c:v>0.96024352590964102</c:v>
                </c:pt>
                <c:pt idx="1">
                  <c:v>0.97670061359260096</c:v>
                </c:pt>
                <c:pt idx="2">
                  <c:v>0.93993357218833595</c:v>
                </c:pt>
                <c:pt idx="3">
                  <c:v>0.91366974560796899</c:v>
                </c:pt>
                <c:pt idx="4">
                  <c:v>0.94158945622809698</c:v>
                </c:pt>
                <c:pt idx="5">
                  <c:v>0.94047102419983797</c:v>
                </c:pt>
                <c:pt idx="6">
                  <c:v>0.95922543566927698</c:v>
                </c:pt>
                <c:pt idx="7">
                  <c:v>0.968170821660709</c:v>
                </c:pt>
                <c:pt idx="8">
                  <c:v>0.88163063150884202</c:v>
                </c:pt>
                <c:pt idx="9">
                  <c:v>0.93671768796831301</c:v>
                </c:pt>
                <c:pt idx="10">
                  <c:v>0.96566021629847998</c:v>
                </c:pt>
                <c:pt idx="11">
                  <c:v>0.91140900288584503</c:v>
                </c:pt>
                <c:pt idx="12">
                  <c:v>0.888178723052922</c:v>
                </c:pt>
                <c:pt idx="13">
                  <c:v>0.95329780821329002</c:v>
                </c:pt>
                <c:pt idx="14">
                  <c:v>0.90729948098765401</c:v>
                </c:pt>
                <c:pt idx="15">
                  <c:v>0.97548334039883799</c:v>
                </c:pt>
                <c:pt idx="16">
                  <c:v>0.93645567334608804</c:v>
                </c:pt>
                <c:pt idx="17">
                  <c:v>0.999999999999999</c:v>
                </c:pt>
                <c:pt idx="18">
                  <c:v>0.90832441263851404</c:v>
                </c:pt>
                <c:pt idx="19">
                  <c:v>0.96426120366578905</c:v>
                </c:pt>
                <c:pt idx="20">
                  <c:v>0.92647992454007999</c:v>
                </c:pt>
                <c:pt idx="21">
                  <c:v>0.76656498878300094</c:v>
                </c:pt>
                <c:pt idx="22">
                  <c:v>0.87708224710235305</c:v>
                </c:pt>
                <c:pt idx="23">
                  <c:v>0.94604156368359804</c:v>
                </c:pt>
                <c:pt idx="24">
                  <c:v>0.89494354893945505</c:v>
                </c:pt>
                <c:pt idx="25">
                  <c:v>0.94968764418487595</c:v>
                </c:pt>
                <c:pt idx="26">
                  <c:v>0.942129305527033</c:v>
                </c:pt>
                <c:pt idx="27">
                  <c:v>0.88643797943028702</c:v>
                </c:pt>
                <c:pt idx="28">
                  <c:v>0.81482862139301004</c:v>
                </c:pt>
                <c:pt idx="29">
                  <c:v>0.841644867957972</c:v>
                </c:pt>
                <c:pt idx="30">
                  <c:v>0.966069429826796</c:v>
                </c:pt>
                <c:pt idx="31">
                  <c:v>0.87254368435904595</c:v>
                </c:pt>
                <c:pt idx="32">
                  <c:v>0.935275189562913</c:v>
                </c:pt>
                <c:pt idx="33">
                  <c:v>0.93811540622878697</c:v>
                </c:pt>
                <c:pt idx="34">
                  <c:v>0.96195110085311297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7F3-451C-97F8-D2230F9AF18B}"/>
            </c:ext>
          </c:extLst>
        </c:ser>
        <c:ser>
          <c:idx val="18"/>
          <c:order val="18"/>
          <c:spPr>
            <a:ln w="28575" cap="rnd">
              <a:solidFill>
                <a:schemeClr val="accent1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corrcoef!$A$20:$AI$20</c:f>
              <c:numCache>
                <c:formatCode>0.000000000000_ </c:formatCode>
                <c:ptCount val="35"/>
                <c:pt idx="0">
                  <c:v>0.94307038985984604</c:v>
                </c:pt>
                <c:pt idx="1">
                  <c:v>0.92296123070269498</c:v>
                </c:pt>
                <c:pt idx="2">
                  <c:v>0.909714573663851</c:v>
                </c:pt>
                <c:pt idx="3">
                  <c:v>0.91546366776439003</c:v>
                </c:pt>
                <c:pt idx="4">
                  <c:v>0.86576110131694695</c:v>
                </c:pt>
                <c:pt idx="5">
                  <c:v>0.92041208165634403</c:v>
                </c:pt>
                <c:pt idx="6">
                  <c:v>0.933178146410238</c:v>
                </c:pt>
                <c:pt idx="7">
                  <c:v>0.93313942604476496</c:v>
                </c:pt>
                <c:pt idx="8">
                  <c:v>0.88180956925716303</c:v>
                </c:pt>
                <c:pt idx="9">
                  <c:v>0.95820296992493403</c:v>
                </c:pt>
                <c:pt idx="10">
                  <c:v>0.94957413407408797</c:v>
                </c:pt>
                <c:pt idx="11">
                  <c:v>0.94685084281865795</c:v>
                </c:pt>
                <c:pt idx="12">
                  <c:v>0.94279667507125997</c:v>
                </c:pt>
                <c:pt idx="13">
                  <c:v>0.94322452073916996</c:v>
                </c:pt>
                <c:pt idx="14">
                  <c:v>0.94542615026502597</c:v>
                </c:pt>
                <c:pt idx="15">
                  <c:v>0.92863838478382998</c:v>
                </c:pt>
                <c:pt idx="16">
                  <c:v>0.872612783347961</c:v>
                </c:pt>
                <c:pt idx="17">
                  <c:v>0.90832441263851404</c:v>
                </c:pt>
                <c:pt idx="18">
                  <c:v>1</c:v>
                </c:pt>
                <c:pt idx="19">
                  <c:v>0.91255859474549805</c:v>
                </c:pt>
                <c:pt idx="20">
                  <c:v>0.93566234698163997</c:v>
                </c:pt>
                <c:pt idx="21">
                  <c:v>0.78348361432091496</c:v>
                </c:pt>
                <c:pt idx="22">
                  <c:v>0.87349380008564803</c:v>
                </c:pt>
                <c:pt idx="23">
                  <c:v>0.89526295419748703</c:v>
                </c:pt>
                <c:pt idx="24">
                  <c:v>0.81521610829055402</c:v>
                </c:pt>
                <c:pt idx="25">
                  <c:v>0.89333655122508904</c:v>
                </c:pt>
                <c:pt idx="26">
                  <c:v>0.85744023372144396</c:v>
                </c:pt>
                <c:pt idx="27">
                  <c:v>0.79688516617504601</c:v>
                </c:pt>
                <c:pt idx="28">
                  <c:v>0.73871308321524998</c:v>
                </c:pt>
                <c:pt idx="29">
                  <c:v>0.87413026766328705</c:v>
                </c:pt>
                <c:pt idx="30">
                  <c:v>0.94481704659830701</c:v>
                </c:pt>
                <c:pt idx="31">
                  <c:v>0.83870069220607502</c:v>
                </c:pt>
                <c:pt idx="32">
                  <c:v>0.85188191200032404</c:v>
                </c:pt>
                <c:pt idx="33">
                  <c:v>0.83640366724877202</c:v>
                </c:pt>
                <c:pt idx="34">
                  <c:v>0.87633327780473302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2-77F3-451C-97F8-D2230F9AF18B}"/>
            </c:ext>
          </c:extLst>
        </c:ser>
        <c:ser>
          <c:idx val="19"/>
          <c:order val="19"/>
          <c:spPr>
            <a:ln w="28575" cap="rnd">
              <a:solidFill>
                <a:schemeClr val="accent2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corrcoef!$A$21:$AI$21</c:f>
              <c:numCache>
                <c:formatCode>0.000000000000_ </c:formatCode>
                <c:ptCount val="35"/>
                <c:pt idx="0">
                  <c:v>0.96879908543319804</c:v>
                </c:pt>
                <c:pt idx="1">
                  <c:v>0.98309392896755199</c:v>
                </c:pt>
                <c:pt idx="2">
                  <c:v>0.93484336471843699</c:v>
                </c:pt>
                <c:pt idx="3">
                  <c:v>0.91054262100512096</c:v>
                </c:pt>
                <c:pt idx="4">
                  <c:v>0.95865334198122099</c:v>
                </c:pt>
                <c:pt idx="5">
                  <c:v>0.94289164700568295</c:v>
                </c:pt>
                <c:pt idx="6">
                  <c:v>0.97608872013312997</c:v>
                </c:pt>
                <c:pt idx="7">
                  <c:v>0.97382887889710001</c:v>
                </c:pt>
                <c:pt idx="8">
                  <c:v>0.91487006532935999</c:v>
                </c:pt>
                <c:pt idx="9">
                  <c:v>0.92258979418647002</c:v>
                </c:pt>
                <c:pt idx="10">
                  <c:v>0.97490194929275997</c:v>
                </c:pt>
                <c:pt idx="11">
                  <c:v>0.91497216074537502</c:v>
                </c:pt>
                <c:pt idx="12">
                  <c:v>0.89729811408357596</c:v>
                </c:pt>
                <c:pt idx="13">
                  <c:v>0.95254630701359799</c:v>
                </c:pt>
                <c:pt idx="14">
                  <c:v>0.91803752008961104</c:v>
                </c:pt>
                <c:pt idx="15">
                  <c:v>0.97930190619361701</c:v>
                </c:pt>
                <c:pt idx="16">
                  <c:v>0.95620528582862696</c:v>
                </c:pt>
                <c:pt idx="17">
                  <c:v>0.96426120366578905</c:v>
                </c:pt>
                <c:pt idx="18">
                  <c:v>0.91255859474549805</c:v>
                </c:pt>
                <c:pt idx="19">
                  <c:v>0.999999999999999</c:v>
                </c:pt>
                <c:pt idx="20">
                  <c:v>0.92637791076805698</c:v>
                </c:pt>
                <c:pt idx="21">
                  <c:v>0.83704320375549401</c:v>
                </c:pt>
                <c:pt idx="22">
                  <c:v>0.90714291476399</c:v>
                </c:pt>
                <c:pt idx="23">
                  <c:v>0.93938182266806702</c:v>
                </c:pt>
                <c:pt idx="24">
                  <c:v>0.92488060675416806</c:v>
                </c:pt>
                <c:pt idx="25">
                  <c:v>0.94082338564583201</c:v>
                </c:pt>
                <c:pt idx="26">
                  <c:v>0.95287631095123404</c:v>
                </c:pt>
                <c:pt idx="27">
                  <c:v>0.903273392067656</c:v>
                </c:pt>
                <c:pt idx="28">
                  <c:v>0.844420881046265</c:v>
                </c:pt>
                <c:pt idx="29">
                  <c:v>0.84786251997350603</c:v>
                </c:pt>
                <c:pt idx="30">
                  <c:v>0.96846763238238498</c:v>
                </c:pt>
                <c:pt idx="31">
                  <c:v>0.87732731032092803</c:v>
                </c:pt>
                <c:pt idx="32">
                  <c:v>0.93174359581517996</c:v>
                </c:pt>
                <c:pt idx="33">
                  <c:v>0.93831550291430799</c:v>
                </c:pt>
                <c:pt idx="34">
                  <c:v>0.96738830086820804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3-77F3-451C-97F8-D2230F9AF18B}"/>
            </c:ext>
          </c:extLst>
        </c:ser>
        <c:ser>
          <c:idx val="20"/>
          <c:order val="20"/>
          <c:spPr>
            <a:ln w="28575" cap="rnd">
              <a:solidFill>
                <a:schemeClr val="accent3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corrcoef!$A$22:$AI$22</c:f>
              <c:numCache>
                <c:formatCode>0.000000000000_ </c:formatCode>
                <c:ptCount val="35"/>
                <c:pt idx="0">
                  <c:v>0.91773056004818299</c:v>
                </c:pt>
                <c:pt idx="1">
                  <c:v>0.92986569311763501</c:v>
                </c:pt>
                <c:pt idx="2">
                  <c:v>0.95437357296401404</c:v>
                </c:pt>
                <c:pt idx="3">
                  <c:v>0.95840297292606802</c:v>
                </c:pt>
                <c:pt idx="4">
                  <c:v>0.89642115984285997</c:v>
                </c:pt>
                <c:pt idx="5">
                  <c:v>0.94556341020316603</c:v>
                </c:pt>
                <c:pt idx="6">
                  <c:v>0.939050666551692</c:v>
                </c:pt>
                <c:pt idx="7">
                  <c:v>0.94908993349007298</c:v>
                </c:pt>
                <c:pt idx="8">
                  <c:v>0.92395541584642005</c:v>
                </c:pt>
                <c:pt idx="9">
                  <c:v>0.95999608814072901</c:v>
                </c:pt>
                <c:pt idx="10">
                  <c:v>0.95211680967670598</c:v>
                </c:pt>
                <c:pt idx="11">
                  <c:v>0.96397457686223498</c:v>
                </c:pt>
                <c:pt idx="12">
                  <c:v>0.95063029512166397</c:v>
                </c:pt>
                <c:pt idx="13">
                  <c:v>0.96433768795810004</c:v>
                </c:pt>
                <c:pt idx="14">
                  <c:v>0.97127552866137101</c:v>
                </c:pt>
                <c:pt idx="15">
                  <c:v>0.91951927987300797</c:v>
                </c:pt>
                <c:pt idx="16">
                  <c:v>0.86458592594303196</c:v>
                </c:pt>
                <c:pt idx="17">
                  <c:v>0.92647992454007999</c:v>
                </c:pt>
                <c:pt idx="18">
                  <c:v>0.93566234698163997</c:v>
                </c:pt>
                <c:pt idx="19">
                  <c:v>0.92637791076805698</c:v>
                </c:pt>
                <c:pt idx="20">
                  <c:v>1</c:v>
                </c:pt>
                <c:pt idx="21">
                  <c:v>0.82462645577111104</c:v>
                </c:pt>
                <c:pt idx="22">
                  <c:v>0.92198746680211796</c:v>
                </c:pt>
                <c:pt idx="23">
                  <c:v>0.942206380347413</c:v>
                </c:pt>
                <c:pt idx="24">
                  <c:v>0.79446173424115796</c:v>
                </c:pt>
                <c:pt idx="25">
                  <c:v>0.92292579238454697</c:v>
                </c:pt>
                <c:pt idx="26">
                  <c:v>0.84853217902012101</c:v>
                </c:pt>
                <c:pt idx="27">
                  <c:v>0.78337748176348998</c:v>
                </c:pt>
                <c:pt idx="28">
                  <c:v>0.69966354243658402</c:v>
                </c:pt>
                <c:pt idx="29">
                  <c:v>0.92761907207743599</c:v>
                </c:pt>
                <c:pt idx="30">
                  <c:v>0.94851111063221505</c:v>
                </c:pt>
                <c:pt idx="31">
                  <c:v>0.88759595214492804</c:v>
                </c:pt>
                <c:pt idx="32">
                  <c:v>0.87379527720725103</c:v>
                </c:pt>
                <c:pt idx="33">
                  <c:v>0.84514845711359499</c:v>
                </c:pt>
                <c:pt idx="34">
                  <c:v>0.89372985275454797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4-77F3-451C-97F8-D2230F9AF18B}"/>
            </c:ext>
          </c:extLst>
        </c:ser>
        <c:ser>
          <c:idx val="21"/>
          <c:order val="21"/>
          <c:spPr>
            <a:ln w="28575" cap="rnd">
              <a:solidFill>
                <a:schemeClr val="accent4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corrcoef!$A$23:$AI$23</c:f>
              <c:numCache>
                <c:formatCode>0.000000000000_ </c:formatCode>
                <c:ptCount val="35"/>
                <c:pt idx="0">
                  <c:v>0.74965960338061999</c:v>
                </c:pt>
                <c:pt idx="1">
                  <c:v>0.79710628789252103</c:v>
                </c:pt>
                <c:pt idx="2">
                  <c:v>0.85423154388876998</c:v>
                </c:pt>
                <c:pt idx="3">
                  <c:v>0.85398776195377601</c:v>
                </c:pt>
                <c:pt idx="4">
                  <c:v>0.80615014125316697</c:v>
                </c:pt>
                <c:pt idx="5">
                  <c:v>0.84599849523465998</c:v>
                </c:pt>
                <c:pt idx="6">
                  <c:v>0.85112299399591296</c:v>
                </c:pt>
                <c:pt idx="7">
                  <c:v>0.80513117263309197</c:v>
                </c:pt>
                <c:pt idx="8">
                  <c:v>0.915581793380152</c:v>
                </c:pt>
                <c:pt idx="9">
                  <c:v>0.84115695724873896</c:v>
                </c:pt>
                <c:pt idx="10">
                  <c:v>0.83437336362008596</c:v>
                </c:pt>
                <c:pt idx="11">
                  <c:v>0.87265272420995899</c:v>
                </c:pt>
                <c:pt idx="12">
                  <c:v>0.88467230670102603</c:v>
                </c:pt>
                <c:pt idx="13">
                  <c:v>0.85826517867560004</c:v>
                </c:pt>
                <c:pt idx="14">
                  <c:v>0.88747648835372805</c:v>
                </c:pt>
                <c:pt idx="15">
                  <c:v>0.78838191242051603</c:v>
                </c:pt>
                <c:pt idx="16">
                  <c:v>0.78864772724517196</c:v>
                </c:pt>
                <c:pt idx="17">
                  <c:v>0.76656498878300094</c:v>
                </c:pt>
                <c:pt idx="18">
                  <c:v>0.78348361432091496</c:v>
                </c:pt>
                <c:pt idx="19">
                  <c:v>0.83704320375549401</c:v>
                </c:pt>
                <c:pt idx="20">
                  <c:v>0.82462645577111104</c:v>
                </c:pt>
                <c:pt idx="21">
                  <c:v>1</c:v>
                </c:pt>
                <c:pt idx="22">
                  <c:v>0.94679142464933597</c:v>
                </c:pt>
                <c:pt idx="23">
                  <c:v>0.83948890574564505</c:v>
                </c:pt>
                <c:pt idx="24">
                  <c:v>0.63183445830729201</c:v>
                </c:pt>
                <c:pt idx="25">
                  <c:v>0.73456553068239905</c:v>
                </c:pt>
                <c:pt idx="26">
                  <c:v>0.68881566508005898</c:v>
                </c:pt>
                <c:pt idx="27">
                  <c:v>0.57709854133969796</c:v>
                </c:pt>
                <c:pt idx="28">
                  <c:v>0.508802576413106</c:v>
                </c:pt>
                <c:pt idx="29">
                  <c:v>0.86658009874712105</c:v>
                </c:pt>
                <c:pt idx="30">
                  <c:v>0.80728425756856304</c:v>
                </c:pt>
                <c:pt idx="31">
                  <c:v>0.66962803653083502</c:v>
                </c:pt>
                <c:pt idx="32">
                  <c:v>0.650618789691503</c:v>
                </c:pt>
                <c:pt idx="33">
                  <c:v>0.68965820365308395</c:v>
                </c:pt>
                <c:pt idx="34">
                  <c:v>0.74753512271498901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5-77F3-451C-97F8-D2230F9AF18B}"/>
            </c:ext>
          </c:extLst>
        </c:ser>
        <c:ser>
          <c:idx val="22"/>
          <c:order val="22"/>
          <c:spPr>
            <a:ln w="28575" cap="rnd">
              <a:solidFill>
                <a:schemeClr val="accent5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corrcoef!$A$24:$AI$24</c:f>
              <c:numCache>
                <c:formatCode>0.000000000000_ </c:formatCode>
                <c:ptCount val="35"/>
                <c:pt idx="0">
                  <c:v>0.85401157080822498</c:v>
                </c:pt>
                <c:pt idx="1">
                  <c:v>0.89536122545454</c:v>
                </c:pt>
                <c:pt idx="2">
                  <c:v>0.95043798374062405</c:v>
                </c:pt>
                <c:pt idx="3">
                  <c:v>0.949798045332087</c:v>
                </c:pt>
                <c:pt idx="4">
                  <c:v>0.89676293653899197</c:v>
                </c:pt>
                <c:pt idx="5">
                  <c:v>0.93438543580390598</c:v>
                </c:pt>
                <c:pt idx="6">
                  <c:v>0.91462928014414602</c:v>
                </c:pt>
                <c:pt idx="7">
                  <c:v>0.91260280015533302</c:v>
                </c:pt>
                <c:pt idx="8">
                  <c:v>0.96049499237436897</c:v>
                </c:pt>
                <c:pt idx="9">
                  <c:v>0.93633861321203604</c:v>
                </c:pt>
                <c:pt idx="10">
                  <c:v>0.92030604077048295</c:v>
                </c:pt>
                <c:pt idx="11">
                  <c:v>0.94403603931435598</c:v>
                </c:pt>
                <c:pt idx="12">
                  <c:v>0.95526557755737695</c:v>
                </c:pt>
                <c:pt idx="13">
                  <c:v>0.94156592612151901</c:v>
                </c:pt>
                <c:pt idx="14">
                  <c:v>0.95907209032270202</c:v>
                </c:pt>
                <c:pt idx="15">
                  <c:v>0.87492437604055195</c:v>
                </c:pt>
                <c:pt idx="16">
                  <c:v>0.84144944613915096</c:v>
                </c:pt>
                <c:pt idx="17">
                  <c:v>0.87708224710235305</c:v>
                </c:pt>
                <c:pt idx="18">
                  <c:v>0.87349380008564803</c:v>
                </c:pt>
                <c:pt idx="19">
                  <c:v>0.90714291476399</c:v>
                </c:pt>
                <c:pt idx="20">
                  <c:v>0.92198746680211796</c:v>
                </c:pt>
                <c:pt idx="21">
                  <c:v>0.94679142464933597</c:v>
                </c:pt>
                <c:pt idx="22">
                  <c:v>1</c:v>
                </c:pt>
                <c:pt idx="23">
                  <c:v>0.94280149283120596</c:v>
                </c:pt>
                <c:pt idx="24">
                  <c:v>0.731386027757153</c:v>
                </c:pt>
                <c:pt idx="25">
                  <c:v>0.85980766356328397</c:v>
                </c:pt>
                <c:pt idx="26">
                  <c:v>0.79823682709417498</c:v>
                </c:pt>
                <c:pt idx="27">
                  <c:v>0.70687172968146195</c:v>
                </c:pt>
                <c:pt idx="28">
                  <c:v>0.62448661231226898</c:v>
                </c:pt>
                <c:pt idx="29">
                  <c:v>0.909046970419772</c:v>
                </c:pt>
                <c:pt idx="30">
                  <c:v>0.90095928086226496</c:v>
                </c:pt>
                <c:pt idx="31">
                  <c:v>0.81271209287038604</c:v>
                </c:pt>
                <c:pt idx="32">
                  <c:v>0.79396401737267197</c:v>
                </c:pt>
                <c:pt idx="33">
                  <c:v>0.80358187419836902</c:v>
                </c:pt>
                <c:pt idx="34">
                  <c:v>0.85791663909540605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6-77F3-451C-97F8-D2230F9AF18B}"/>
            </c:ext>
          </c:extLst>
        </c:ser>
        <c:ser>
          <c:idx val="23"/>
          <c:order val="23"/>
          <c:spPr>
            <a:ln w="28575" cap="rnd">
              <a:solidFill>
                <a:schemeClr val="accent6">
                  <a:lumMod val="8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corrcoef!$A$25:$AI$25</c:f>
              <c:numCache>
                <c:formatCode>0.000000000000_ </c:formatCode>
                <c:ptCount val="35"/>
                <c:pt idx="0">
                  <c:v>0.91883403475263303</c:v>
                </c:pt>
                <c:pt idx="1">
                  <c:v>0.95622870308175301</c:v>
                </c:pt>
                <c:pt idx="2">
                  <c:v>0.96753225895960104</c:v>
                </c:pt>
                <c:pt idx="3">
                  <c:v>0.97066647412155105</c:v>
                </c:pt>
                <c:pt idx="4">
                  <c:v>0.93478998776217503</c:v>
                </c:pt>
                <c:pt idx="5">
                  <c:v>0.94998594951280002</c:v>
                </c:pt>
                <c:pt idx="6">
                  <c:v>0.92929067946897903</c:v>
                </c:pt>
                <c:pt idx="7">
                  <c:v>0.96874482458524003</c:v>
                </c:pt>
                <c:pt idx="8">
                  <c:v>0.95513248071132195</c:v>
                </c:pt>
                <c:pt idx="9">
                  <c:v>0.95470983873280602</c:v>
                </c:pt>
                <c:pt idx="10">
                  <c:v>0.94751055680191998</c:v>
                </c:pt>
                <c:pt idx="11">
                  <c:v>0.92895741588385095</c:v>
                </c:pt>
                <c:pt idx="12">
                  <c:v>0.94479002861829298</c:v>
                </c:pt>
                <c:pt idx="13">
                  <c:v>0.95712721634732001</c:v>
                </c:pt>
                <c:pt idx="14">
                  <c:v>0.94815726945961998</c:v>
                </c:pt>
                <c:pt idx="15">
                  <c:v>0.92453197961481903</c:v>
                </c:pt>
                <c:pt idx="16">
                  <c:v>0.87385252053065798</c:v>
                </c:pt>
                <c:pt idx="17">
                  <c:v>0.94604156368359804</c:v>
                </c:pt>
                <c:pt idx="18">
                  <c:v>0.89526295419748703</c:v>
                </c:pt>
                <c:pt idx="19">
                  <c:v>0.93938182266806702</c:v>
                </c:pt>
                <c:pt idx="20">
                  <c:v>0.942206380347413</c:v>
                </c:pt>
                <c:pt idx="21">
                  <c:v>0.83948890574564505</c:v>
                </c:pt>
                <c:pt idx="22">
                  <c:v>0.94280149283120596</c:v>
                </c:pt>
                <c:pt idx="23">
                  <c:v>1</c:v>
                </c:pt>
                <c:pt idx="24">
                  <c:v>0.82280826886772396</c:v>
                </c:pt>
                <c:pt idx="25">
                  <c:v>0.93763610309595602</c:v>
                </c:pt>
                <c:pt idx="26">
                  <c:v>0.89399290388478403</c:v>
                </c:pt>
                <c:pt idx="27">
                  <c:v>0.82121186904799703</c:v>
                </c:pt>
                <c:pt idx="28">
                  <c:v>0.73193176825181205</c:v>
                </c:pt>
                <c:pt idx="29">
                  <c:v>0.86600704775190396</c:v>
                </c:pt>
                <c:pt idx="30">
                  <c:v>0.93850417582912404</c:v>
                </c:pt>
                <c:pt idx="31">
                  <c:v>0.88439342097380302</c:v>
                </c:pt>
                <c:pt idx="32">
                  <c:v>0.90578192961886195</c:v>
                </c:pt>
                <c:pt idx="33">
                  <c:v>0.89689520097847697</c:v>
                </c:pt>
                <c:pt idx="34">
                  <c:v>0.93904159873550397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7F3-451C-97F8-D2230F9AF18B}"/>
            </c:ext>
          </c:extLst>
        </c:ser>
        <c:ser>
          <c:idx val="24"/>
          <c:order val="24"/>
          <c:spPr>
            <a:ln w="28575" cap="rnd">
              <a:solidFill>
                <a:schemeClr val="accent1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corrcoef!$A$26:$AI$26</c:f>
              <c:numCache>
                <c:formatCode>0.000000000000_ </c:formatCode>
                <c:ptCount val="35"/>
                <c:pt idx="0">
                  <c:v>0.93087079215530699</c:v>
                </c:pt>
                <c:pt idx="1">
                  <c:v>0.92467275093218404</c:v>
                </c:pt>
                <c:pt idx="2">
                  <c:v>0.80609416621602203</c:v>
                </c:pt>
                <c:pt idx="3">
                  <c:v>0.763650109774071</c:v>
                </c:pt>
                <c:pt idx="4">
                  <c:v>0.90275818284700005</c:v>
                </c:pt>
                <c:pt idx="5">
                  <c:v>0.83343930166615998</c:v>
                </c:pt>
                <c:pt idx="6">
                  <c:v>0.884937354562637</c:v>
                </c:pt>
                <c:pt idx="7">
                  <c:v>0.90033669348114898</c:v>
                </c:pt>
                <c:pt idx="8">
                  <c:v>0.76282843375765397</c:v>
                </c:pt>
                <c:pt idx="9">
                  <c:v>0.78825925124996399</c:v>
                </c:pt>
                <c:pt idx="10">
                  <c:v>0.88714816547617803</c:v>
                </c:pt>
                <c:pt idx="11">
                  <c:v>0.76254076731082299</c:v>
                </c:pt>
                <c:pt idx="12">
                  <c:v>0.73416702143261403</c:v>
                </c:pt>
                <c:pt idx="13">
                  <c:v>0.83028500658847004</c:v>
                </c:pt>
                <c:pt idx="14">
                  <c:v>0.76055800475497704</c:v>
                </c:pt>
                <c:pt idx="15">
                  <c:v>0.91817167656605103</c:v>
                </c:pt>
                <c:pt idx="16">
                  <c:v>0.90946825846225199</c:v>
                </c:pt>
                <c:pt idx="17">
                  <c:v>0.89494354893945505</c:v>
                </c:pt>
                <c:pt idx="18">
                  <c:v>0.81521610829055402</c:v>
                </c:pt>
                <c:pt idx="19">
                  <c:v>0.92488060675416806</c:v>
                </c:pt>
                <c:pt idx="20">
                  <c:v>0.79446173424115796</c:v>
                </c:pt>
                <c:pt idx="21">
                  <c:v>0.63183445830729201</c:v>
                </c:pt>
                <c:pt idx="22">
                  <c:v>0.731386027757153</c:v>
                </c:pt>
                <c:pt idx="23">
                  <c:v>0.82280826886772396</c:v>
                </c:pt>
                <c:pt idx="24">
                  <c:v>0.999999999999999</c:v>
                </c:pt>
                <c:pt idx="25">
                  <c:v>0.89290523150783296</c:v>
                </c:pt>
                <c:pt idx="26">
                  <c:v>0.96892248178882001</c:v>
                </c:pt>
                <c:pt idx="27">
                  <c:v>0.97749727017383303</c:v>
                </c:pt>
                <c:pt idx="28">
                  <c:v>0.95833694591917495</c:v>
                </c:pt>
                <c:pt idx="29">
                  <c:v>0.66579630657350897</c:v>
                </c:pt>
                <c:pt idx="30">
                  <c:v>0.88681989895055402</c:v>
                </c:pt>
                <c:pt idx="31">
                  <c:v>0.82359638510654098</c:v>
                </c:pt>
                <c:pt idx="32">
                  <c:v>0.93499602124707604</c:v>
                </c:pt>
                <c:pt idx="33">
                  <c:v>0.94603766653655097</c:v>
                </c:pt>
                <c:pt idx="34">
                  <c:v>0.93825268113584004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8-77F3-451C-97F8-D2230F9AF18B}"/>
            </c:ext>
          </c:extLst>
        </c:ser>
        <c:ser>
          <c:idx val="25"/>
          <c:order val="25"/>
          <c:spPr>
            <a:ln w="28575" cap="rnd">
              <a:solidFill>
                <a:schemeClr val="accent2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corrcoef!$A$27:$AI$27</c:f>
              <c:numCache>
                <c:formatCode>0.000000000000_ </c:formatCode>
                <c:ptCount val="35"/>
                <c:pt idx="0">
                  <c:v>0.94829612515249595</c:v>
                </c:pt>
                <c:pt idx="1">
                  <c:v>0.96925883324365003</c:v>
                </c:pt>
                <c:pt idx="2">
                  <c:v>0.93540700347241401</c:v>
                </c:pt>
                <c:pt idx="3">
                  <c:v>0.91712007495611503</c:v>
                </c:pt>
                <c:pt idx="4">
                  <c:v>0.95470194521276297</c:v>
                </c:pt>
                <c:pt idx="5">
                  <c:v>0.94384825233011804</c:v>
                </c:pt>
                <c:pt idx="6">
                  <c:v>0.92189976323270995</c:v>
                </c:pt>
                <c:pt idx="7">
                  <c:v>0.96533015480834905</c:v>
                </c:pt>
                <c:pt idx="8">
                  <c:v>0.88461291758011695</c:v>
                </c:pt>
                <c:pt idx="9">
                  <c:v>0.91814618447622498</c:v>
                </c:pt>
                <c:pt idx="10">
                  <c:v>0.95415789170293097</c:v>
                </c:pt>
                <c:pt idx="11">
                  <c:v>0.89370950454748999</c:v>
                </c:pt>
                <c:pt idx="12">
                  <c:v>0.87283690120039004</c:v>
                </c:pt>
                <c:pt idx="13">
                  <c:v>0.94083220257099598</c:v>
                </c:pt>
                <c:pt idx="14">
                  <c:v>0.90092393729426501</c:v>
                </c:pt>
                <c:pt idx="15">
                  <c:v>0.94440375152643596</c:v>
                </c:pt>
                <c:pt idx="16">
                  <c:v>0.89441361384527895</c:v>
                </c:pt>
                <c:pt idx="17">
                  <c:v>0.94968764418487595</c:v>
                </c:pt>
                <c:pt idx="18">
                  <c:v>0.89333655122509004</c:v>
                </c:pt>
                <c:pt idx="19">
                  <c:v>0.94082338564583201</c:v>
                </c:pt>
                <c:pt idx="20">
                  <c:v>0.92292579238454697</c:v>
                </c:pt>
                <c:pt idx="21">
                  <c:v>0.73456553068239905</c:v>
                </c:pt>
                <c:pt idx="22">
                  <c:v>0.85980766356328397</c:v>
                </c:pt>
                <c:pt idx="23">
                  <c:v>0.93763610309595602</c:v>
                </c:pt>
                <c:pt idx="24">
                  <c:v>0.89290523150783296</c:v>
                </c:pt>
                <c:pt idx="25">
                  <c:v>1</c:v>
                </c:pt>
                <c:pt idx="26">
                  <c:v>0.93676400584999997</c:v>
                </c:pt>
                <c:pt idx="27">
                  <c:v>0.89421410498495602</c:v>
                </c:pt>
                <c:pt idx="28">
                  <c:v>0.82930414322809898</c:v>
                </c:pt>
                <c:pt idx="29">
                  <c:v>0.81616581216804795</c:v>
                </c:pt>
                <c:pt idx="30">
                  <c:v>0.960080899805968</c:v>
                </c:pt>
                <c:pt idx="31">
                  <c:v>0.92243517892763505</c:v>
                </c:pt>
                <c:pt idx="32">
                  <c:v>0.96347943966528304</c:v>
                </c:pt>
                <c:pt idx="33">
                  <c:v>0.94138788970996401</c:v>
                </c:pt>
                <c:pt idx="34">
                  <c:v>0.964314951098725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9-77F3-451C-97F8-D2230F9AF18B}"/>
            </c:ext>
          </c:extLst>
        </c:ser>
        <c:ser>
          <c:idx val="26"/>
          <c:order val="26"/>
          <c:spPr>
            <a:ln w="28575" cap="rnd">
              <a:solidFill>
                <a:schemeClr val="accent3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corrcoef!$A$28:$AI$28</c:f>
              <c:numCache>
                <c:formatCode>0.000000000000_ </c:formatCode>
                <c:ptCount val="35"/>
                <c:pt idx="0">
                  <c:v>0.96066674385966699</c:v>
                </c:pt>
                <c:pt idx="1">
                  <c:v>0.96848658160939505</c:v>
                </c:pt>
                <c:pt idx="2">
                  <c:v>0.87195745125845603</c:v>
                </c:pt>
                <c:pt idx="3">
                  <c:v>0.83632014663728005</c:v>
                </c:pt>
                <c:pt idx="4">
                  <c:v>0.93744939346633205</c:v>
                </c:pt>
                <c:pt idx="5">
                  <c:v>0.88385610356675204</c:v>
                </c:pt>
                <c:pt idx="6">
                  <c:v>0.91922196209450802</c:v>
                </c:pt>
                <c:pt idx="7">
                  <c:v>0.94695763812062295</c:v>
                </c:pt>
                <c:pt idx="8">
                  <c:v>0.82640898813624397</c:v>
                </c:pt>
                <c:pt idx="9">
                  <c:v>0.85462968398954398</c:v>
                </c:pt>
                <c:pt idx="10">
                  <c:v>0.92733721677921999</c:v>
                </c:pt>
                <c:pt idx="11">
                  <c:v>0.82322923436177997</c:v>
                </c:pt>
                <c:pt idx="12">
                  <c:v>0.79994102494117703</c:v>
                </c:pt>
                <c:pt idx="13">
                  <c:v>0.88625790418908801</c:v>
                </c:pt>
                <c:pt idx="14">
                  <c:v>0.82406732638632396</c:v>
                </c:pt>
                <c:pt idx="15">
                  <c:v>0.94938678870573601</c:v>
                </c:pt>
                <c:pt idx="16">
                  <c:v>0.92234754802931596</c:v>
                </c:pt>
                <c:pt idx="17">
                  <c:v>0.942129305527033</c:v>
                </c:pt>
                <c:pt idx="18">
                  <c:v>0.85744023372144396</c:v>
                </c:pt>
                <c:pt idx="19">
                  <c:v>0.95287631095123404</c:v>
                </c:pt>
                <c:pt idx="20">
                  <c:v>0.84853217902012101</c:v>
                </c:pt>
                <c:pt idx="21">
                  <c:v>0.68881566508005898</c:v>
                </c:pt>
                <c:pt idx="22">
                  <c:v>0.79823682709417498</c:v>
                </c:pt>
                <c:pt idx="23">
                  <c:v>0.89399290388478503</c:v>
                </c:pt>
                <c:pt idx="24">
                  <c:v>0.96892248178882001</c:v>
                </c:pt>
                <c:pt idx="25">
                  <c:v>0.93676400584999997</c:v>
                </c:pt>
                <c:pt idx="26">
                  <c:v>0.999999999999999</c:v>
                </c:pt>
                <c:pt idx="27">
                  <c:v>0.96275661002036095</c:v>
                </c:pt>
                <c:pt idx="28">
                  <c:v>0.92327548718338004</c:v>
                </c:pt>
                <c:pt idx="29">
                  <c:v>0.72674040442374899</c:v>
                </c:pt>
                <c:pt idx="30">
                  <c:v>0.92361947700149005</c:v>
                </c:pt>
                <c:pt idx="31">
                  <c:v>0.85479079567094296</c:v>
                </c:pt>
                <c:pt idx="32">
                  <c:v>0.96445955765263502</c:v>
                </c:pt>
                <c:pt idx="33">
                  <c:v>0.96866267948437901</c:v>
                </c:pt>
                <c:pt idx="34">
                  <c:v>0.97174154602827501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A-77F3-451C-97F8-D2230F9AF18B}"/>
            </c:ext>
          </c:extLst>
        </c:ser>
        <c:ser>
          <c:idx val="27"/>
          <c:order val="27"/>
          <c:spPr>
            <a:ln w="28575" cap="rnd">
              <a:solidFill>
                <a:schemeClr val="accent4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corrcoef!$A$29:$AI$29</c:f>
              <c:numCache>
                <c:formatCode>0.000000000000_ </c:formatCode>
                <c:ptCount val="35"/>
                <c:pt idx="0">
                  <c:v>0.91704798317804703</c:v>
                </c:pt>
                <c:pt idx="1">
                  <c:v>0.91362531419562099</c:v>
                </c:pt>
                <c:pt idx="2">
                  <c:v>0.796139033837442</c:v>
                </c:pt>
                <c:pt idx="3">
                  <c:v>0.75629663720436402</c:v>
                </c:pt>
                <c:pt idx="4">
                  <c:v>0.88992837610624398</c:v>
                </c:pt>
                <c:pt idx="5">
                  <c:v>0.81965306184152498</c:v>
                </c:pt>
                <c:pt idx="6">
                  <c:v>0.85249746886540601</c:v>
                </c:pt>
                <c:pt idx="7">
                  <c:v>0.89176891318220097</c:v>
                </c:pt>
                <c:pt idx="8">
                  <c:v>0.74173573620316602</c:v>
                </c:pt>
                <c:pt idx="9">
                  <c:v>0.77666800279482295</c:v>
                </c:pt>
                <c:pt idx="10">
                  <c:v>0.86651735740716895</c:v>
                </c:pt>
                <c:pt idx="11">
                  <c:v>0.74071456706656302</c:v>
                </c:pt>
                <c:pt idx="12">
                  <c:v>0.71654537028990295</c:v>
                </c:pt>
                <c:pt idx="13">
                  <c:v>0.81417867809255895</c:v>
                </c:pt>
                <c:pt idx="14">
                  <c:v>0.73969955801450404</c:v>
                </c:pt>
                <c:pt idx="15">
                  <c:v>0.89618257827341596</c:v>
                </c:pt>
                <c:pt idx="16">
                  <c:v>0.86667600036304704</c:v>
                </c:pt>
                <c:pt idx="17">
                  <c:v>0.88643797943028702</c:v>
                </c:pt>
                <c:pt idx="18">
                  <c:v>0.79688516617504601</c:v>
                </c:pt>
                <c:pt idx="19">
                  <c:v>0.903273392067656</c:v>
                </c:pt>
                <c:pt idx="20">
                  <c:v>0.78337748176348998</c:v>
                </c:pt>
                <c:pt idx="21">
                  <c:v>0.57709854133969796</c:v>
                </c:pt>
                <c:pt idx="22">
                  <c:v>0.70687172968146195</c:v>
                </c:pt>
                <c:pt idx="23">
                  <c:v>0.82121186904799703</c:v>
                </c:pt>
                <c:pt idx="24">
                  <c:v>0.97749727017383303</c:v>
                </c:pt>
                <c:pt idx="25">
                  <c:v>0.89421410498495602</c:v>
                </c:pt>
                <c:pt idx="26">
                  <c:v>0.96275661002036095</c:v>
                </c:pt>
                <c:pt idx="27">
                  <c:v>0.999999999999999</c:v>
                </c:pt>
                <c:pt idx="28">
                  <c:v>0.95766509038578995</c:v>
                </c:pt>
                <c:pt idx="29">
                  <c:v>0.63201809983514601</c:v>
                </c:pt>
                <c:pt idx="30">
                  <c:v>0.87172527415878398</c:v>
                </c:pt>
                <c:pt idx="31">
                  <c:v>0.84221506235366195</c:v>
                </c:pt>
                <c:pt idx="32">
                  <c:v>0.94787049507127397</c:v>
                </c:pt>
                <c:pt idx="33">
                  <c:v>0.94019527135932002</c:v>
                </c:pt>
                <c:pt idx="34">
                  <c:v>0.93559674985850705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B-77F3-451C-97F8-D2230F9AF18B}"/>
            </c:ext>
          </c:extLst>
        </c:ser>
        <c:ser>
          <c:idx val="28"/>
          <c:order val="28"/>
          <c:spPr>
            <a:ln w="28575" cap="rnd">
              <a:solidFill>
                <a:schemeClr val="accent5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corrcoef!$A$30:$AI$30</c:f>
              <c:numCache>
                <c:formatCode>0.000000000000_ </c:formatCode>
                <c:ptCount val="35"/>
                <c:pt idx="0">
                  <c:v>0.86089630760253599</c:v>
                </c:pt>
                <c:pt idx="1">
                  <c:v>0.85089300626613595</c:v>
                </c:pt>
                <c:pt idx="2">
                  <c:v>0.72413506675497497</c:v>
                </c:pt>
                <c:pt idx="3">
                  <c:v>0.668294823621426</c:v>
                </c:pt>
                <c:pt idx="4">
                  <c:v>0.83904182222111801</c:v>
                </c:pt>
                <c:pt idx="5">
                  <c:v>0.75772099623560896</c:v>
                </c:pt>
                <c:pt idx="6">
                  <c:v>0.79885041942856205</c:v>
                </c:pt>
                <c:pt idx="7">
                  <c:v>0.81837635752196802</c:v>
                </c:pt>
                <c:pt idx="8">
                  <c:v>0.654136200896825</c:v>
                </c:pt>
                <c:pt idx="9">
                  <c:v>0.70278092268879599</c:v>
                </c:pt>
                <c:pt idx="10">
                  <c:v>0.80468664630330999</c:v>
                </c:pt>
                <c:pt idx="11">
                  <c:v>0.66875746301602401</c:v>
                </c:pt>
                <c:pt idx="12">
                  <c:v>0.63457196814427697</c:v>
                </c:pt>
                <c:pt idx="13">
                  <c:v>0.74247990410062203</c:v>
                </c:pt>
                <c:pt idx="14">
                  <c:v>0.66136340979928399</c:v>
                </c:pt>
                <c:pt idx="15">
                  <c:v>0.83385906871158</c:v>
                </c:pt>
                <c:pt idx="16">
                  <c:v>0.83391278032995098</c:v>
                </c:pt>
                <c:pt idx="17">
                  <c:v>0.81482862139301004</c:v>
                </c:pt>
                <c:pt idx="18">
                  <c:v>0.73871308321524998</c:v>
                </c:pt>
                <c:pt idx="19">
                  <c:v>0.844420881046264</c:v>
                </c:pt>
                <c:pt idx="20">
                  <c:v>0.69966354243658402</c:v>
                </c:pt>
                <c:pt idx="21">
                  <c:v>0.508802576413106</c:v>
                </c:pt>
                <c:pt idx="22">
                  <c:v>0.62448661231226898</c:v>
                </c:pt>
                <c:pt idx="23">
                  <c:v>0.73193176825181205</c:v>
                </c:pt>
                <c:pt idx="24">
                  <c:v>0.95833694591917495</c:v>
                </c:pt>
                <c:pt idx="25">
                  <c:v>0.82930414322809898</c:v>
                </c:pt>
                <c:pt idx="26">
                  <c:v>0.92327548718338004</c:v>
                </c:pt>
                <c:pt idx="27">
                  <c:v>0.95766509038578995</c:v>
                </c:pt>
                <c:pt idx="28">
                  <c:v>1</c:v>
                </c:pt>
                <c:pt idx="29">
                  <c:v>0.56460418251325395</c:v>
                </c:pt>
                <c:pt idx="30">
                  <c:v>0.80427930996090802</c:v>
                </c:pt>
                <c:pt idx="31">
                  <c:v>0.75814448414392199</c:v>
                </c:pt>
                <c:pt idx="32">
                  <c:v>0.88552334917167397</c:v>
                </c:pt>
                <c:pt idx="33">
                  <c:v>0.88912677508774896</c:v>
                </c:pt>
                <c:pt idx="34">
                  <c:v>0.86881405926609701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C-77F3-451C-97F8-D2230F9AF18B}"/>
            </c:ext>
          </c:extLst>
        </c:ser>
        <c:ser>
          <c:idx val="29"/>
          <c:order val="29"/>
          <c:spPr>
            <a:ln w="28575" cap="rnd">
              <a:solidFill>
                <a:schemeClr val="accent6">
                  <a:lumMod val="60000"/>
                  <a:lumOff val="4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corrcoef!$A$31:$AI$31</c:f>
              <c:numCache>
                <c:formatCode>0.000000000000_ </c:formatCode>
                <c:ptCount val="35"/>
                <c:pt idx="0">
                  <c:v>0.81536340289819498</c:v>
                </c:pt>
                <c:pt idx="1">
                  <c:v>0.83700370563294202</c:v>
                </c:pt>
                <c:pt idx="2">
                  <c:v>0.92604253292594396</c:v>
                </c:pt>
                <c:pt idx="3">
                  <c:v>0.91317732504001203</c:v>
                </c:pt>
                <c:pt idx="4">
                  <c:v>0.83130125976465896</c:v>
                </c:pt>
                <c:pt idx="5">
                  <c:v>0.91300499379317701</c:v>
                </c:pt>
                <c:pt idx="6">
                  <c:v>0.903437228202849</c:v>
                </c:pt>
                <c:pt idx="7">
                  <c:v>0.84841389561523095</c:v>
                </c:pt>
                <c:pt idx="8">
                  <c:v>0.889303054828812</c:v>
                </c:pt>
                <c:pt idx="9">
                  <c:v>0.92393702046585502</c:v>
                </c:pt>
                <c:pt idx="10">
                  <c:v>0.89177782291020202</c:v>
                </c:pt>
                <c:pt idx="11">
                  <c:v>0.95351462440139501</c:v>
                </c:pt>
                <c:pt idx="12">
                  <c:v>0.92274576563479904</c:v>
                </c:pt>
                <c:pt idx="13">
                  <c:v>0.92433736467874505</c:v>
                </c:pt>
                <c:pt idx="14">
                  <c:v>0.94927953996883796</c:v>
                </c:pt>
                <c:pt idx="15">
                  <c:v>0.83038150283143997</c:v>
                </c:pt>
                <c:pt idx="16">
                  <c:v>0.81195737031377002</c:v>
                </c:pt>
                <c:pt idx="17">
                  <c:v>0.841644867957973</c:v>
                </c:pt>
                <c:pt idx="18">
                  <c:v>0.87413026766328705</c:v>
                </c:pt>
                <c:pt idx="19">
                  <c:v>0.84786251997350603</c:v>
                </c:pt>
                <c:pt idx="20">
                  <c:v>0.92761907207743599</c:v>
                </c:pt>
                <c:pt idx="21">
                  <c:v>0.86658009874712105</c:v>
                </c:pt>
                <c:pt idx="22">
                  <c:v>0.909046970419772</c:v>
                </c:pt>
                <c:pt idx="23">
                  <c:v>0.86600704775190396</c:v>
                </c:pt>
                <c:pt idx="24">
                  <c:v>0.66579630657350897</c:v>
                </c:pt>
                <c:pt idx="25">
                  <c:v>0.81616581216804795</c:v>
                </c:pt>
                <c:pt idx="26">
                  <c:v>0.72674040442374899</c:v>
                </c:pt>
                <c:pt idx="27">
                  <c:v>0.63201809983514601</c:v>
                </c:pt>
                <c:pt idx="28">
                  <c:v>0.56460418251325395</c:v>
                </c:pt>
                <c:pt idx="29">
                  <c:v>0.999999999999999</c:v>
                </c:pt>
                <c:pt idx="30">
                  <c:v>0.87280751313734095</c:v>
                </c:pt>
                <c:pt idx="31">
                  <c:v>0.746252337941124</c:v>
                </c:pt>
                <c:pt idx="32">
                  <c:v>0.71872260931884702</c:v>
                </c:pt>
                <c:pt idx="33">
                  <c:v>0.71600153654804999</c:v>
                </c:pt>
                <c:pt idx="34">
                  <c:v>0.77288771464584605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D-77F3-451C-97F8-D2230F9AF18B}"/>
            </c:ext>
          </c:extLst>
        </c:ser>
        <c:ser>
          <c:idx val="30"/>
          <c:order val="30"/>
          <c:spPr>
            <a:ln w="28575" cap="rnd">
              <a:solidFill>
                <a:schemeClr val="accent1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corrcoef!$A$32:$AI$32</c:f>
              <c:numCache>
                <c:formatCode>0.000000000000_ </c:formatCode>
                <c:ptCount val="35"/>
                <c:pt idx="0">
                  <c:v>0.97265555937953996</c:v>
                </c:pt>
                <c:pt idx="1">
                  <c:v>0.97585300271912701</c:v>
                </c:pt>
                <c:pt idx="2">
                  <c:v>0.94726567362729097</c:v>
                </c:pt>
                <c:pt idx="3">
                  <c:v>0.93025628296393403</c:v>
                </c:pt>
                <c:pt idx="4">
                  <c:v>0.95405447901037199</c:v>
                </c:pt>
                <c:pt idx="5">
                  <c:v>0.96373049969797797</c:v>
                </c:pt>
                <c:pt idx="6">
                  <c:v>0.968083077005501</c:v>
                </c:pt>
                <c:pt idx="7">
                  <c:v>0.97691869654702101</c:v>
                </c:pt>
                <c:pt idx="8">
                  <c:v>0.915375294431369</c:v>
                </c:pt>
                <c:pt idx="9">
                  <c:v>0.95045617078698896</c:v>
                </c:pt>
                <c:pt idx="10">
                  <c:v>0.98815727761931704</c:v>
                </c:pt>
                <c:pt idx="11">
                  <c:v>0.939351404143977</c:v>
                </c:pt>
                <c:pt idx="12">
                  <c:v>0.92111598866664401</c:v>
                </c:pt>
                <c:pt idx="13">
                  <c:v>0.97597042565520997</c:v>
                </c:pt>
                <c:pt idx="14">
                  <c:v>0.94255239337425001</c:v>
                </c:pt>
                <c:pt idx="15">
                  <c:v>0.97870349377854504</c:v>
                </c:pt>
                <c:pt idx="16">
                  <c:v>0.93118672176563599</c:v>
                </c:pt>
                <c:pt idx="17">
                  <c:v>0.966069429826796</c:v>
                </c:pt>
                <c:pt idx="18">
                  <c:v>0.94481704659830701</c:v>
                </c:pt>
                <c:pt idx="19">
                  <c:v>0.96846763238238498</c:v>
                </c:pt>
                <c:pt idx="20">
                  <c:v>0.94851111063221505</c:v>
                </c:pt>
                <c:pt idx="21">
                  <c:v>0.80728425756856304</c:v>
                </c:pt>
                <c:pt idx="22">
                  <c:v>0.90095928086226496</c:v>
                </c:pt>
                <c:pt idx="23">
                  <c:v>0.93850417582912404</c:v>
                </c:pt>
                <c:pt idx="24">
                  <c:v>0.88681989895055402</c:v>
                </c:pt>
                <c:pt idx="25">
                  <c:v>0.960080899805967</c:v>
                </c:pt>
                <c:pt idx="26">
                  <c:v>0.92361947700149005</c:v>
                </c:pt>
                <c:pt idx="27">
                  <c:v>0.87172527415878398</c:v>
                </c:pt>
                <c:pt idx="28">
                  <c:v>0.80427930996090802</c:v>
                </c:pt>
                <c:pt idx="29">
                  <c:v>0.87280751313734095</c:v>
                </c:pt>
                <c:pt idx="30">
                  <c:v>0.999999999999999</c:v>
                </c:pt>
                <c:pt idx="31">
                  <c:v>0.91106500889483899</c:v>
                </c:pt>
                <c:pt idx="32">
                  <c:v>0.93200676627440604</c:v>
                </c:pt>
                <c:pt idx="33">
                  <c:v>0.92258428582126595</c:v>
                </c:pt>
                <c:pt idx="34">
                  <c:v>0.95753074692283402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E-77F3-451C-97F8-D2230F9AF18B}"/>
            </c:ext>
          </c:extLst>
        </c:ser>
        <c:ser>
          <c:idx val="31"/>
          <c:order val="31"/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corrcoef!$A$33:$AI$33</c:f>
              <c:numCache>
                <c:formatCode>0.000000000000_ </c:formatCode>
                <c:ptCount val="35"/>
                <c:pt idx="0">
                  <c:v>0.89585232762271605</c:v>
                </c:pt>
                <c:pt idx="1">
                  <c:v>0.89492320388254198</c:v>
                </c:pt>
                <c:pt idx="2">
                  <c:v>0.86515816845540905</c:v>
                </c:pt>
                <c:pt idx="3">
                  <c:v>0.87695286847765397</c:v>
                </c:pt>
                <c:pt idx="4">
                  <c:v>0.88259492137189399</c:v>
                </c:pt>
                <c:pt idx="5">
                  <c:v>0.87649945849150002</c:v>
                </c:pt>
                <c:pt idx="6">
                  <c:v>0.84810523603729304</c:v>
                </c:pt>
                <c:pt idx="7">
                  <c:v>0.91746031477510404</c:v>
                </c:pt>
                <c:pt idx="8">
                  <c:v>0.84863993944041505</c:v>
                </c:pt>
                <c:pt idx="9">
                  <c:v>0.85104129882413004</c:v>
                </c:pt>
                <c:pt idx="10">
                  <c:v>0.88898436465174702</c:v>
                </c:pt>
                <c:pt idx="11">
                  <c:v>0.83649985383134096</c:v>
                </c:pt>
                <c:pt idx="12">
                  <c:v>0.83240387895154999</c:v>
                </c:pt>
                <c:pt idx="13">
                  <c:v>0.877882107019887</c:v>
                </c:pt>
                <c:pt idx="14">
                  <c:v>0.85622357362436197</c:v>
                </c:pt>
                <c:pt idx="15">
                  <c:v>0.87502966402957305</c:v>
                </c:pt>
                <c:pt idx="16">
                  <c:v>0.78605357606779003</c:v>
                </c:pt>
                <c:pt idx="17">
                  <c:v>0.87254368435904595</c:v>
                </c:pt>
                <c:pt idx="18">
                  <c:v>0.83870069220607502</c:v>
                </c:pt>
                <c:pt idx="19">
                  <c:v>0.87732731032092803</c:v>
                </c:pt>
                <c:pt idx="20">
                  <c:v>0.88759595214492804</c:v>
                </c:pt>
                <c:pt idx="21">
                  <c:v>0.66962803653083502</c:v>
                </c:pt>
                <c:pt idx="22">
                  <c:v>0.81271209287038604</c:v>
                </c:pt>
                <c:pt idx="23">
                  <c:v>0.88439342097380302</c:v>
                </c:pt>
                <c:pt idx="24">
                  <c:v>0.82359638510654098</c:v>
                </c:pt>
                <c:pt idx="25">
                  <c:v>0.92243517892763505</c:v>
                </c:pt>
                <c:pt idx="26">
                  <c:v>0.85479079567094296</c:v>
                </c:pt>
                <c:pt idx="27">
                  <c:v>0.84221506235366195</c:v>
                </c:pt>
                <c:pt idx="28">
                  <c:v>0.75814448414392199</c:v>
                </c:pt>
                <c:pt idx="29">
                  <c:v>0.746252337941124</c:v>
                </c:pt>
                <c:pt idx="30">
                  <c:v>0.91106500889483899</c:v>
                </c:pt>
                <c:pt idx="31">
                  <c:v>0.999999999999999</c:v>
                </c:pt>
                <c:pt idx="32">
                  <c:v>0.93295582747471195</c:v>
                </c:pt>
                <c:pt idx="33">
                  <c:v>0.85088222606747099</c:v>
                </c:pt>
                <c:pt idx="34">
                  <c:v>0.90128820939768295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F-77F3-451C-97F8-D2230F9AF18B}"/>
            </c:ext>
          </c:extLst>
        </c:ser>
        <c:ser>
          <c:idx val="32"/>
          <c:order val="32"/>
          <c:spPr>
            <a:ln w="28575" cap="rnd">
              <a:solidFill>
                <a:schemeClr val="accent3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corrcoef!$A$34:$AI$34</c:f>
              <c:numCache>
                <c:formatCode>0.000000000000_ </c:formatCode>
                <c:ptCount val="35"/>
                <c:pt idx="0">
                  <c:v>0.95085060754654804</c:v>
                </c:pt>
                <c:pt idx="1">
                  <c:v>0.958768376780049</c:v>
                </c:pt>
                <c:pt idx="2">
                  <c:v>0.87510420305275805</c:v>
                </c:pt>
                <c:pt idx="3">
                  <c:v>0.85962571441735602</c:v>
                </c:pt>
                <c:pt idx="4">
                  <c:v>0.93413210899581101</c:v>
                </c:pt>
                <c:pt idx="5">
                  <c:v>0.88865771033652496</c:v>
                </c:pt>
                <c:pt idx="6">
                  <c:v>0.89130308891576504</c:v>
                </c:pt>
                <c:pt idx="7">
                  <c:v>0.95197503477295997</c:v>
                </c:pt>
                <c:pt idx="8">
                  <c:v>0.83549152141215199</c:v>
                </c:pt>
                <c:pt idx="9">
                  <c:v>0.85752315245824196</c:v>
                </c:pt>
                <c:pt idx="10">
                  <c:v>0.92090606631584504</c:v>
                </c:pt>
                <c:pt idx="11">
                  <c:v>0.82655513355454002</c:v>
                </c:pt>
                <c:pt idx="12">
                  <c:v>0.80759308939172703</c:v>
                </c:pt>
                <c:pt idx="13">
                  <c:v>0.88631309735573405</c:v>
                </c:pt>
                <c:pt idx="14">
                  <c:v>0.83151138910075195</c:v>
                </c:pt>
                <c:pt idx="15">
                  <c:v>0.93621847583502904</c:v>
                </c:pt>
                <c:pt idx="16">
                  <c:v>0.88019621810049198</c:v>
                </c:pt>
                <c:pt idx="17">
                  <c:v>0.935275189562912</c:v>
                </c:pt>
                <c:pt idx="18">
                  <c:v>0.85188191200032404</c:v>
                </c:pt>
                <c:pt idx="19">
                  <c:v>0.93174359581517996</c:v>
                </c:pt>
                <c:pt idx="20">
                  <c:v>0.87379527720725103</c:v>
                </c:pt>
                <c:pt idx="21">
                  <c:v>0.650618789691503</c:v>
                </c:pt>
                <c:pt idx="22">
                  <c:v>0.79396401737267197</c:v>
                </c:pt>
                <c:pt idx="23">
                  <c:v>0.90578192961886195</c:v>
                </c:pt>
                <c:pt idx="24">
                  <c:v>0.93499602124707604</c:v>
                </c:pt>
                <c:pt idx="25">
                  <c:v>0.96347943966528304</c:v>
                </c:pt>
                <c:pt idx="26">
                  <c:v>0.96445955765263502</c:v>
                </c:pt>
                <c:pt idx="27">
                  <c:v>0.94787049507127397</c:v>
                </c:pt>
                <c:pt idx="28">
                  <c:v>0.88552334917167397</c:v>
                </c:pt>
                <c:pt idx="29">
                  <c:v>0.71872260931884702</c:v>
                </c:pt>
                <c:pt idx="30">
                  <c:v>0.93200676627440604</c:v>
                </c:pt>
                <c:pt idx="31">
                  <c:v>0.93295582747471195</c:v>
                </c:pt>
                <c:pt idx="32">
                  <c:v>0.999999999999999</c:v>
                </c:pt>
                <c:pt idx="33">
                  <c:v>0.95738403763877</c:v>
                </c:pt>
                <c:pt idx="34">
                  <c:v>0.97408286786985199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0-77F3-451C-97F8-D2230F9AF18B}"/>
            </c:ext>
          </c:extLst>
        </c:ser>
        <c:ser>
          <c:idx val="33"/>
          <c:order val="33"/>
          <c:spPr>
            <a:ln w="28575" cap="rnd">
              <a:solidFill>
                <a:schemeClr val="accent4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corrcoef!$A$35:$AI$35</c:f>
              <c:numCache>
                <c:formatCode>0.000000000000_ </c:formatCode>
                <c:ptCount val="35"/>
                <c:pt idx="0">
                  <c:v>0.93495830207493302</c:v>
                </c:pt>
                <c:pt idx="1">
                  <c:v>0.96206814406483598</c:v>
                </c:pt>
                <c:pt idx="2">
                  <c:v>0.875490834104103</c:v>
                </c:pt>
                <c:pt idx="3">
                  <c:v>0.83253490413436504</c:v>
                </c:pt>
                <c:pt idx="4">
                  <c:v>0.94387603467979997</c:v>
                </c:pt>
                <c:pt idx="5">
                  <c:v>0.89174840071913997</c:v>
                </c:pt>
                <c:pt idx="6">
                  <c:v>0.89692253447707704</c:v>
                </c:pt>
                <c:pt idx="7">
                  <c:v>0.94179237954060702</c:v>
                </c:pt>
                <c:pt idx="8">
                  <c:v>0.82649043438487202</c:v>
                </c:pt>
                <c:pt idx="9">
                  <c:v>0.85446726714698595</c:v>
                </c:pt>
                <c:pt idx="10">
                  <c:v>0.92121074354723198</c:v>
                </c:pt>
                <c:pt idx="11">
                  <c:v>0.81194044075816796</c:v>
                </c:pt>
                <c:pt idx="12">
                  <c:v>0.79311705231504304</c:v>
                </c:pt>
                <c:pt idx="13">
                  <c:v>0.88486787952462798</c:v>
                </c:pt>
                <c:pt idx="14">
                  <c:v>0.81583776436253097</c:v>
                </c:pt>
                <c:pt idx="15">
                  <c:v>0.93852808919751096</c:v>
                </c:pt>
                <c:pt idx="16">
                  <c:v>0.91705401830708699</c:v>
                </c:pt>
                <c:pt idx="17">
                  <c:v>0.93811540622878697</c:v>
                </c:pt>
                <c:pt idx="18">
                  <c:v>0.83640366724877202</c:v>
                </c:pt>
                <c:pt idx="19">
                  <c:v>0.93831550291430799</c:v>
                </c:pt>
                <c:pt idx="20">
                  <c:v>0.84514845711359499</c:v>
                </c:pt>
                <c:pt idx="21">
                  <c:v>0.68965820365308395</c:v>
                </c:pt>
                <c:pt idx="22">
                  <c:v>0.80358187419836902</c:v>
                </c:pt>
                <c:pt idx="23">
                  <c:v>0.89689520097847697</c:v>
                </c:pt>
                <c:pt idx="24">
                  <c:v>0.94603766653655197</c:v>
                </c:pt>
                <c:pt idx="25">
                  <c:v>0.94138788970996401</c:v>
                </c:pt>
                <c:pt idx="26">
                  <c:v>0.96866267948437901</c:v>
                </c:pt>
                <c:pt idx="27">
                  <c:v>0.94019527135932002</c:v>
                </c:pt>
                <c:pt idx="28">
                  <c:v>0.88912677508774896</c:v>
                </c:pt>
                <c:pt idx="29">
                  <c:v>0.71600153654804999</c:v>
                </c:pt>
                <c:pt idx="30">
                  <c:v>0.92258428582126595</c:v>
                </c:pt>
                <c:pt idx="31">
                  <c:v>0.85088222606747099</c:v>
                </c:pt>
                <c:pt idx="32">
                  <c:v>0.95738403763877</c:v>
                </c:pt>
                <c:pt idx="33">
                  <c:v>1</c:v>
                </c:pt>
                <c:pt idx="34">
                  <c:v>0.97784677428899702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1-77F3-451C-97F8-D2230F9AF18B}"/>
            </c:ext>
          </c:extLst>
        </c:ser>
        <c:ser>
          <c:idx val="34"/>
          <c:order val="34"/>
          <c:spPr>
            <a:ln w="28575" cap="rnd">
              <a:solidFill>
                <a:schemeClr val="accent5">
                  <a:lumMod val="50000"/>
                </a:schemeClr>
              </a:solidFill>
              <a:round/>
            </a:ln>
            <a:effectLst/>
          </c:spPr>
          <c:marker>
            <c:symbol val="none"/>
          </c:marker>
          <c:cat>
            <c:strRef>
              <c:f>corrcoef!$A$1:$AI$1</c:f>
              <c:strCache>
                <c:ptCount val="35"/>
                <c:pt idx="0">
                  <c:v>경부선</c:v>
                </c:pt>
                <c:pt idx="1">
                  <c:v>남해선(순천-부산)</c:v>
                </c:pt>
                <c:pt idx="2">
                  <c:v>남해선(영암-순천)</c:v>
                </c:pt>
                <c:pt idx="3">
                  <c:v>광주대구선</c:v>
                </c:pt>
                <c:pt idx="4">
                  <c:v>무안광주선</c:v>
                </c:pt>
                <c:pt idx="5">
                  <c:v>고창담양선</c:v>
                </c:pt>
                <c:pt idx="6">
                  <c:v>서해안선</c:v>
                </c:pt>
                <c:pt idx="7">
                  <c:v>울산선</c:v>
                </c:pt>
                <c:pt idx="8">
                  <c:v>대구포항선</c:v>
                </c:pt>
                <c:pt idx="9">
                  <c:v>익산장수선</c:v>
                </c:pt>
                <c:pt idx="10">
                  <c:v>호남선</c:v>
                </c:pt>
                <c:pt idx="11">
                  <c:v>순천완주선</c:v>
                </c:pt>
                <c:pt idx="12">
                  <c:v>청주영덕선</c:v>
                </c:pt>
                <c:pt idx="13">
                  <c:v>당진대전선</c:v>
                </c:pt>
                <c:pt idx="14">
                  <c:v>통영대전선</c:v>
                </c:pt>
                <c:pt idx="15">
                  <c:v>중부선</c:v>
                </c:pt>
                <c:pt idx="16">
                  <c:v>제2중부선</c:v>
                </c:pt>
                <c:pt idx="17">
                  <c:v>평택제천선</c:v>
                </c:pt>
                <c:pt idx="18">
                  <c:v>중부내륙선</c:v>
                </c:pt>
                <c:pt idx="19">
                  <c:v>영동선</c:v>
                </c:pt>
                <c:pt idx="20">
                  <c:v>중앙선</c:v>
                </c:pt>
                <c:pt idx="21">
                  <c:v>서울양양선</c:v>
                </c:pt>
                <c:pt idx="22">
                  <c:v>동해선(삼척-속초)</c:v>
                </c:pt>
                <c:pt idx="23">
                  <c:v>동해선(부산-포항)</c:v>
                </c:pt>
                <c:pt idx="24">
                  <c:v>서울외곽순환선</c:v>
                </c:pt>
                <c:pt idx="25">
                  <c:v>남해1지선</c:v>
                </c:pt>
                <c:pt idx="26">
                  <c:v>남해2지선</c:v>
                </c:pt>
                <c:pt idx="27">
                  <c:v>제2경인선</c:v>
                </c:pt>
                <c:pt idx="28">
                  <c:v>경인선</c:v>
                </c:pt>
                <c:pt idx="29">
                  <c:v>서천공주선</c:v>
                </c:pt>
                <c:pt idx="30">
                  <c:v>호남지선</c:v>
                </c:pt>
                <c:pt idx="31">
                  <c:v>대전남부선</c:v>
                </c:pt>
                <c:pt idx="32">
                  <c:v>중부내륙지선</c:v>
                </c:pt>
                <c:pt idx="33">
                  <c:v>중앙선지선</c:v>
                </c:pt>
                <c:pt idx="34">
                  <c:v>부산외곽선</c:v>
                </c:pt>
              </c:strCache>
            </c:strRef>
          </c:cat>
          <c:val>
            <c:numRef>
              <c:f>corrcoef!$A$36:$AI$36</c:f>
              <c:numCache>
                <c:formatCode>0.000000000000_ </c:formatCode>
                <c:ptCount val="35"/>
                <c:pt idx="0">
                  <c:v>0.96048185206923198</c:v>
                </c:pt>
                <c:pt idx="1">
                  <c:v>0.98602822685959002</c:v>
                </c:pt>
                <c:pt idx="2">
                  <c:v>0.912045229882538</c:v>
                </c:pt>
                <c:pt idx="3">
                  <c:v>0.88458229433994495</c:v>
                </c:pt>
                <c:pt idx="4">
                  <c:v>0.96542080608865</c:v>
                </c:pt>
                <c:pt idx="5">
                  <c:v>0.92418885449669796</c:v>
                </c:pt>
                <c:pt idx="6">
                  <c:v>0.93273535111034001</c:v>
                </c:pt>
                <c:pt idx="7">
                  <c:v>0.97606726044413605</c:v>
                </c:pt>
                <c:pt idx="8">
                  <c:v>0.88866295040461496</c:v>
                </c:pt>
                <c:pt idx="9">
                  <c:v>0.89361728643109695</c:v>
                </c:pt>
                <c:pt idx="10">
                  <c:v>0.95315899033915497</c:v>
                </c:pt>
                <c:pt idx="11">
                  <c:v>0.86632906678881505</c:v>
                </c:pt>
                <c:pt idx="12">
                  <c:v>0.85391618457668805</c:v>
                </c:pt>
                <c:pt idx="13">
                  <c:v>0.92497124215969095</c:v>
                </c:pt>
                <c:pt idx="14">
                  <c:v>0.87104273583692704</c:v>
                </c:pt>
                <c:pt idx="15">
                  <c:v>0.96698328459063299</c:v>
                </c:pt>
                <c:pt idx="16">
                  <c:v>0.92964612259009904</c:v>
                </c:pt>
                <c:pt idx="17">
                  <c:v>0.96195110085311297</c:v>
                </c:pt>
                <c:pt idx="18">
                  <c:v>0.87633327780473302</c:v>
                </c:pt>
                <c:pt idx="19">
                  <c:v>0.96738830086820804</c:v>
                </c:pt>
                <c:pt idx="20">
                  <c:v>0.89372985275454797</c:v>
                </c:pt>
                <c:pt idx="21">
                  <c:v>0.74753512271498901</c:v>
                </c:pt>
                <c:pt idx="22">
                  <c:v>0.85791663909540605</c:v>
                </c:pt>
                <c:pt idx="23">
                  <c:v>0.93904159873550397</c:v>
                </c:pt>
                <c:pt idx="24">
                  <c:v>0.93825268113584004</c:v>
                </c:pt>
                <c:pt idx="25">
                  <c:v>0.964314951098725</c:v>
                </c:pt>
                <c:pt idx="26">
                  <c:v>0.97174154602827501</c:v>
                </c:pt>
                <c:pt idx="27">
                  <c:v>0.93559674985850705</c:v>
                </c:pt>
                <c:pt idx="28">
                  <c:v>0.86881405926609701</c:v>
                </c:pt>
                <c:pt idx="29">
                  <c:v>0.77288771464584605</c:v>
                </c:pt>
                <c:pt idx="30">
                  <c:v>0.95753074692283402</c:v>
                </c:pt>
                <c:pt idx="31">
                  <c:v>0.90128820939768295</c:v>
                </c:pt>
                <c:pt idx="32">
                  <c:v>0.97408286786985199</c:v>
                </c:pt>
                <c:pt idx="33">
                  <c:v>0.97784677428899702</c:v>
                </c:pt>
                <c:pt idx="34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2-77F3-451C-97F8-D2230F9AF1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65316543"/>
        <c:axId val="1284251919"/>
      </c:lineChart>
      <c:catAx>
        <c:axId val="8653165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84251919"/>
        <c:crossesAt val="0.1"/>
        <c:auto val="1"/>
        <c:lblAlgn val="ctr"/>
        <c:lblOffset val="100"/>
        <c:noMultiLvlLbl val="0"/>
      </c:catAx>
      <c:valAx>
        <c:axId val="1284251919"/>
        <c:scaling>
          <c:orientation val="minMax"/>
          <c:max val="1.01"/>
          <c:min val="0.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_ 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86531654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1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0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10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0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10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p10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10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1" name="Google Shape;1141;p10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0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1" name="Google Shape;1151;p10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0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1" name="Google Shape;1161;p10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10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2" name="Google Shape;1172;p10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0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2" name="Google Shape;1182;p10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0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1" name="Google Shape;1191;p10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10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7" name="Google Shape;1207;p10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1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7" name="Google Shape;1217;p1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11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7" name="Google Shape;1227;p11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4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11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11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1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6" name="Google Shape;1256;p1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5" name="Google Shape;1265;p1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7" name="Google Shape;1277;p11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p1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1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p11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1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p1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5" name="Google Shape;1335;p1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2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2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2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12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p12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1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p12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p1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2" name="Google Shape;1382;p12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1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1" name="Google Shape;1391;p12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p1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4" name="Google Shape;1404;p12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5" name="Google Shape;1415;p1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p13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p1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3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2" name="Shape 1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Google Shape;1443;p13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4" name="Google Shape;1444;p13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2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1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4" name="Google Shape;1454;p13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p1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4" name="Google Shape;1464;p13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1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4" name="Google Shape;1474;p13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2" name="Shape 1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3" name="Google Shape;1483;p13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4" name="Google Shape;1484;p13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3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4" name="Google Shape;1494;p13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3" name="Google Shape;1503;p13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2" name="Google Shape;1512;p14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1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14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1" name="Google Shape;1521;p14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8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1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0" name="Google Shape;1530;p14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8" name="Shape 1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9" name="Google Shape;1539;p1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0" name="Google Shape;1540;p14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p14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9" name="Google Shape;1549;p14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7" name="Shape 1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8" name="Google Shape;1558;p1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9" name="Google Shape;1559;p14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1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9" name="Google Shape;1569;p14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14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0" name="Google Shape;1580;p14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9" name="Google Shape;1589;p14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14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8" name="Google Shape;1598;p14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9" name="Shape 1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0" name="Google Shape;1610;p1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1" name="Google Shape;1611;p15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1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1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3" name="Google Shape;1623;p15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9" name="Shape 1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0" name="Google Shape;1630;p1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1" name="Google Shape;1631;p15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p15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9" name="Google Shape;1639;p15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7" name="Shape 1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" name="Google Shape;1648;p1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9" name="Google Shape;1649;p15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0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1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2" name="Google Shape;1662;p15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5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0" name="Google Shape;1680;p15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5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9" name="Google Shape;1689;p15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7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1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9" name="Google Shape;1699;p15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1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2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8b154e2026_0_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8b154e2026_0_5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8b154e2026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3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3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3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3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3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4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4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4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4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4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4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5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5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5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5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5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5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5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5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5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5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5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5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6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6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6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6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6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6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6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6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p6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6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6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6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6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6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6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6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7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7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7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7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7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7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7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5" name="Google Shape;835;p7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7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p7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3" name="Google Shape;853;p7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" name="Google Shape;862;p7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7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7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7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5" name="Google Shape;885;p7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7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8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8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8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8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p8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8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8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8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3" name="Google Shape;953;p8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8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2" name="Google Shape;962;p8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8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2" name="Google Shape;972;p8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8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2" name="Google Shape;982;p8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8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p8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p8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9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2" name="Google Shape;1012;p9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91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9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92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92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3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93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94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94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95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95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96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96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97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97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8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1" name="Google Shape;1091;p98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99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p99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00:notes"/>
          <p:cNvSpPr txBox="1"/>
          <p:nvPr>
            <p:ph idx="1" type="body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00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슬라이드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0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160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16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16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콘텐츠 2개">
  <p:cSld name="1_콘텐츠 2개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1"/>
          <p:cNvSpPr txBox="1"/>
          <p:nvPr>
            <p:ph idx="1" type="body"/>
          </p:nvPr>
        </p:nvSpPr>
        <p:spPr>
          <a:xfrm>
            <a:off x="681038" y="1151168"/>
            <a:ext cx="4210050" cy="50257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171"/>
          <p:cNvSpPr txBox="1"/>
          <p:nvPr>
            <p:ph idx="2" type="body"/>
          </p:nvPr>
        </p:nvSpPr>
        <p:spPr>
          <a:xfrm>
            <a:off x="5014913" y="1151168"/>
            <a:ext cx="4210050" cy="5025795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7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7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7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4" name="Google Shape;84;p171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비교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2"/>
          <p:cNvSpPr txBox="1"/>
          <p:nvPr>
            <p:ph type="title"/>
          </p:nvPr>
        </p:nvSpPr>
        <p:spPr>
          <a:xfrm>
            <a:off x="682328" y="365127"/>
            <a:ext cx="8543925" cy="68262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72"/>
          <p:cNvSpPr txBox="1"/>
          <p:nvPr>
            <p:ph idx="1" type="body"/>
          </p:nvPr>
        </p:nvSpPr>
        <p:spPr>
          <a:xfrm>
            <a:off x="682329" y="1271588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8" name="Google Shape;88;p172"/>
          <p:cNvSpPr txBox="1"/>
          <p:nvPr>
            <p:ph idx="2" type="body"/>
          </p:nvPr>
        </p:nvSpPr>
        <p:spPr>
          <a:xfrm>
            <a:off x="682329" y="2095500"/>
            <a:ext cx="4190702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172"/>
          <p:cNvSpPr txBox="1"/>
          <p:nvPr>
            <p:ph idx="3" type="body"/>
          </p:nvPr>
        </p:nvSpPr>
        <p:spPr>
          <a:xfrm>
            <a:off x="5014913" y="1271588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90" name="Google Shape;90;p172"/>
          <p:cNvSpPr txBox="1"/>
          <p:nvPr>
            <p:ph idx="4" type="body"/>
          </p:nvPr>
        </p:nvSpPr>
        <p:spPr>
          <a:xfrm>
            <a:off x="5014913" y="2095500"/>
            <a:ext cx="4211340" cy="40941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7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7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7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5"/>
          <p:cNvSpPr/>
          <p:nvPr/>
        </p:nvSpPr>
        <p:spPr>
          <a:xfrm>
            <a:off x="207147" y="262785"/>
            <a:ext cx="9491707" cy="6379555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65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65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16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6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07" name="Google Shape;107;p165"/>
          <p:cNvCxnSpPr/>
          <p:nvPr/>
        </p:nvCxnSpPr>
        <p:spPr>
          <a:xfrm>
            <a:off x="675879" y="3045204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빈 화면" type="blank">
  <p:cSld name="BLANK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16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16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6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6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16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6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6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1" name="Google Shape;31;p162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제목만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6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66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6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" name="Google Shape;37;p166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구역 머리글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64"/>
          <p:cNvSpPr/>
          <p:nvPr/>
        </p:nvSpPr>
        <p:spPr>
          <a:xfrm>
            <a:off x="207147" y="262785"/>
            <a:ext cx="9491707" cy="6379555"/>
          </a:xfrm>
          <a:prstGeom prst="rect">
            <a:avLst/>
          </a:prstGeom>
          <a:gradFill>
            <a:gsLst>
              <a:gs pos="0">
                <a:srgbClr val="70A5DA"/>
              </a:gs>
              <a:gs pos="50000">
                <a:srgbClr val="539BDB"/>
              </a:gs>
              <a:gs pos="100000">
                <a:srgbClr val="4288C8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164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64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2" name="Google Shape;42;p16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6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6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5" name="Google Shape;45;p164"/>
          <p:cNvCxnSpPr/>
          <p:nvPr/>
        </p:nvCxnSpPr>
        <p:spPr>
          <a:xfrm>
            <a:off x="675879" y="3045204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구역 머리글">
  <p:cSld name="1_구역 머리글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67"/>
          <p:cNvSpPr/>
          <p:nvPr/>
        </p:nvSpPr>
        <p:spPr>
          <a:xfrm>
            <a:off x="207147" y="262785"/>
            <a:ext cx="9491707" cy="6379555"/>
          </a:xfrm>
          <a:prstGeom prst="rect">
            <a:avLst/>
          </a:prstGeom>
          <a:gradFill>
            <a:gsLst>
              <a:gs pos="0">
                <a:srgbClr val="FBE4D4"/>
              </a:gs>
              <a:gs pos="50000">
                <a:srgbClr val="F4B081"/>
              </a:gs>
              <a:gs pos="100000">
                <a:srgbClr val="C55A11"/>
              </a:gs>
            </a:gsLst>
            <a:lin ang="5400000" scaled="0"/>
          </a:gradFill>
          <a:ln>
            <a:noFill/>
          </a:ln>
          <a:effectLst>
            <a:outerShdw blurRad="57150" rotWithShape="0" algn="ctr" dir="5400000" dist="19050">
              <a:srgbClr val="000000">
                <a:alpha val="6274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3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67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7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0" name="Google Shape;50;p16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6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6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3" name="Google Shape;53;p167"/>
          <p:cNvCxnSpPr/>
          <p:nvPr/>
        </p:nvCxnSpPr>
        <p:spPr>
          <a:xfrm>
            <a:off x="675879" y="3045204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콘텐츠 2개" type="twoObj">
  <p:cSld name="TWO_OBJECTS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6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68"/>
          <p:cNvSpPr txBox="1"/>
          <p:nvPr>
            <p:ph idx="1" type="body"/>
          </p:nvPr>
        </p:nvSpPr>
        <p:spPr>
          <a:xfrm>
            <a:off x="681038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168"/>
          <p:cNvSpPr txBox="1"/>
          <p:nvPr>
            <p:ph idx="2" type="body"/>
          </p:nvPr>
        </p:nvSpPr>
        <p:spPr>
          <a:xfrm>
            <a:off x="5014913" y="1087542"/>
            <a:ext cx="4210050" cy="5089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8" name="Google Shape;58;p16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6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6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1" name="Google Shape;61;p168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1_제목 및 내용">
  <p:cSld name="1_제목 및 내용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6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6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8" name="Google Shape;68;p169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2_콘텐츠 2개">
  <p:cSld name="2_콘텐츠 2개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70"/>
          <p:cNvSpPr txBox="1"/>
          <p:nvPr>
            <p:ph idx="1" type="body"/>
          </p:nvPr>
        </p:nvSpPr>
        <p:spPr>
          <a:xfrm>
            <a:off x="681038" y="1151169"/>
            <a:ext cx="8543924" cy="10601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  <a:defRPr/>
            </a:lvl1pPr>
            <a:lvl2pPr indent="-3429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70"/>
          <p:cNvSpPr txBox="1"/>
          <p:nvPr>
            <p:ph idx="2" type="body"/>
          </p:nvPr>
        </p:nvSpPr>
        <p:spPr>
          <a:xfrm>
            <a:off x="681038" y="2321634"/>
            <a:ext cx="8543925" cy="3892551"/>
          </a:xfrm>
          <a:prstGeom prst="rect">
            <a:avLst/>
          </a:prstGeom>
          <a:solidFill>
            <a:srgbClr val="222A35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182875" spcFirstLastPara="1" rIns="91425" wrap="square" tIns="45700">
            <a:normAutofit/>
          </a:bodyPr>
          <a:lstStyle>
            <a:lvl1pPr indent="-317500" lvl="0" marL="4572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569CD6"/>
              </a:buClr>
              <a:buSzPts val="1400"/>
              <a:buAutoNum type="arabicPeriod"/>
              <a:defRPr sz="140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defRPr>
            </a:lvl1pPr>
            <a:lvl2pPr indent="-406400" lvl="1" marL="914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2pPr>
            <a:lvl3pPr indent="-406400" lvl="2" marL="1371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3pPr>
            <a:lvl4pPr indent="-406400" lvl="3" marL="1828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4pPr>
            <a:lvl5pPr indent="-406400" lvl="4" marL="2286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3" name="Google Shape;73;p17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7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17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6" name="Google Shape;76;p170"/>
          <p:cNvCxnSpPr/>
          <p:nvPr/>
        </p:nvCxnSpPr>
        <p:spPr>
          <a:xfrm>
            <a:off x="681038" y="1087542"/>
            <a:ext cx="8543925" cy="0"/>
          </a:xfrm>
          <a:prstGeom prst="straightConnector1">
            <a:avLst/>
          </a:prstGeom>
          <a:noFill/>
          <a:ln cap="flat" cmpd="sng" w="25400">
            <a:solidFill>
              <a:srgbClr val="D24726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b="1" i="0" sz="4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5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eriod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imes New Roman"/>
              <a:buNone/>
              <a:defRPr b="1" i="0" sz="44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6" name="Google Shape;96;p16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AutoNum type="arabicPeriod"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4064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4064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4064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7" name="Google Shape;97;p16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8" name="Google Shape;98;p16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9" name="Google Shape;99;p16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1" i="0" sz="1200" u="none" cap="none" strike="noStrik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hyperlink" Target="https://github.com/AI-Challenge2020/AI-Challenge2020/blob/master/05_face_verification_Accessories/images_for_desc/image2.png" TargetMode="External"/><Relationship Id="rId4" Type="http://schemas.openxmlformats.org/officeDocument/2006/relationships/image" Target="../media/image86.png"/><Relationship Id="rId5" Type="http://schemas.openxmlformats.org/officeDocument/2006/relationships/hyperlink" Target="https://github.com/AI-Challenge2020/AI-Challenge2020/blob/master/05_face_verification_Accessories/images_for_desc/image3.png" TargetMode="External"/><Relationship Id="rId6" Type="http://schemas.openxmlformats.org/officeDocument/2006/relationships/image" Target="../media/image88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8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9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91.png"/><Relationship Id="rId4" Type="http://schemas.openxmlformats.org/officeDocument/2006/relationships/image" Target="../media/image8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90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99.png"/><Relationship Id="rId4" Type="http://schemas.openxmlformats.org/officeDocument/2006/relationships/hyperlink" Target="https://github.com/AI-Challenge2020/AI-Challenge2020/blob/master/07_object_detection/images_for_desc/sample_1.png" TargetMode="External"/><Relationship Id="rId11" Type="http://schemas.openxmlformats.org/officeDocument/2006/relationships/image" Target="../media/image137.jpg"/><Relationship Id="rId10" Type="http://schemas.openxmlformats.org/officeDocument/2006/relationships/hyperlink" Target="https://github.com/AI-Challenge2020/AI-Challenge2020/blob/master/07_object_detection/images_for_desc/sample_4.png" TargetMode="External"/><Relationship Id="rId9" Type="http://schemas.openxmlformats.org/officeDocument/2006/relationships/image" Target="../media/image92.jpg"/><Relationship Id="rId5" Type="http://schemas.openxmlformats.org/officeDocument/2006/relationships/image" Target="../media/image93.jpg"/><Relationship Id="rId6" Type="http://schemas.openxmlformats.org/officeDocument/2006/relationships/hyperlink" Target="https://github.com/AI-Challenge2020/AI-Challenge2020/blob/master/07_object_detection/images_for_desc/sample_2.png" TargetMode="External"/><Relationship Id="rId7" Type="http://schemas.openxmlformats.org/officeDocument/2006/relationships/image" Target="../media/image98.png"/><Relationship Id="rId8" Type="http://schemas.openxmlformats.org/officeDocument/2006/relationships/hyperlink" Target="https://github.com/AI-Challenge2020/AI-Challenge2020/blob/master/07_object_detection/images_for_desc/sample_3.png" TargetMode="Externa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hyperlink" Target="https://pytorch.org/tutorials/intermediate/torchvision_tutorial.html" TargetMode="External"/><Relationship Id="rId4" Type="http://schemas.openxmlformats.org/officeDocument/2006/relationships/image" Target="../media/image94.png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Relationship Id="rId3" Type="http://schemas.openxmlformats.org/officeDocument/2006/relationships/hyperlink" Target="https://github.com/AI-Challenge2020/AI-Challenge2020/blob/master/08_road_conditon/sample_images/MP_SEL_SUR_000001.jpg" TargetMode="External"/><Relationship Id="rId4" Type="http://schemas.openxmlformats.org/officeDocument/2006/relationships/image" Target="../media/image101.jpg"/><Relationship Id="rId5" Type="http://schemas.openxmlformats.org/officeDocument/2006/relationships/hyperlink" Target="https://github.com/AI-Challenge2020/AI-Challenge2020/blob/master/08_road_conditon/sample_images/MP_SEL_SUR_000001.png" TargetMode="External"/><Relationship Id="rId6" Type="http://schemas.openxmlformats.org/officeDocument/2006/relationships/image" Target="../media/image97.png"/><Relationship Id="rId7" Type="http://schemas.openxmlformats.org/officeDocument/2006/relationships/image" Target="../media/image96.pn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100.pn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Relationship Id="rId3" Type="http://schemas.openxmlformats.org/officeDocument/2006/relationships/image" Target="../media/image94.png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102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Relationship Id="rId3" Type="http://schemas.openxmlformats.org/officeDocument/2006/relationships/image" Target="../media/image108.png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Relationship Id="rId3" Type="http://schemas.openxmlformats.org/officeDocument/2006/relationships/image" Target="../media/image108.png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106.png"/><Relationship Id="rId4" Type="http://schemas.openxmlformats.org/officeDocument/2006/relationships/image" Target="../media/image110.png"/><Relationship Id="rId5" Type="http://schemas.openxmlformats.org/officeDocument/2006/relationships/image" Target="../media/image107.png"/><Relationship Id="rId6" Type="http://schemas.openxmlformats.org/officeDocument/2006/relationships/image" Target="../media/image105.png"/><Relationship Id="rId7" Type="http://schemas.openxmlformats.org/officeDocument/2006/relationships/image" Target="../media/image104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106.png"/><Relationship Id="rId4" Type="http://schemas.openxmlformats.org/officeDocument/2006/relationships/image" Target="../media/image109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Relationship Id="rId3" Type="http://schemas.openxmlformats.org/officeDocument/2006/relationships/image" Target="../media/image1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106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Relationship Id="rId3" Type="http://schemas.openxmlformats.org/officeDocument/2006/relationships/image" Target="../media/image112.jpg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Relationship Id="rId3" Type="http://schemas.openxmlformats.org/officeDocument/2006/relationships/image" Target="../media/image113.png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Relationship Id="rId3" Type="http://schemas.openxmlformats.org/officeDocument/2006/relationships/image" Target="../media/image113.png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Relationship Id="rId3" Type="http://schemas.openxmlformats.org/officeDocument/2006/relationships/image" Target="../media/image139.jpg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114.jp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3.xml"/><Relationship Id="rId3" Type="http://schemas.openxmlformats.org/officeDocument/2006/relationships/image" Target="../media/image115.png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4.xml"/><Relationship Id="rId3" Type="http://schemas.openxmlformats.org/officeDocument/2006/relationships/image" Target="../media/image116.jpg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5.xml"/><Relationship Id="rId3" Type="http://schemas.openxmlformats.org/officeDocument/2006/relationships/hyperlink" Target="https://github.com/AI-Challenge2020/AI-Challenge2020/blob/master/20_forecast_traffic/Image/Sample_Dataset.png" TargetMode="External"/><Relationship Id="rId4" Type="http://schemas.openxmlformats.org/officeDocument/2006/relationships/image" Target="../media/image117.jp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6.xml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7.xml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9.xml"/><Relationship Id="rId3" Type="http://schemas.openxmlformats.org/officeDocument/2006/relationships/image" Target="../media/image1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0.xml"/><Relationship Id="rId3" Type="http://schemas.openxmlformats.org/officeDocument/2006/relationships/chart" Target="../charts/chart1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1.xml"/><Relationship Id="rId3" Type="http://schemas.openxmlformats.org/officeDocument/2006/relationships/chart" Target="../charts/chart2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2.xml"/><Relationship Id="rId3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3.xml"/><Relationship Id="rId3" Type="http://schemas.openxmlformats.org/officeDocument/2006/relationships/image" Target="../media/image134.png"/><Relationship Id="rId4" Type="http://schemas.openxmlformats.org/officeDocument/2006/relationships/image" Target="../media/image123.png"/><Relationship Id="rId5" Type="http://schemas.openxmlformats.org/officeDocument/2006/relationships/image" Target="../media/image124.png"/><Relationship Id="rId6" Type="http://schemas.openxmlformats.org/officeDocument/2006/relationships/image" Target="../media/image121.png"/><Relationship Id="rId7" Type="http://schemas.openxmlformats.org/officeDocument/2006/relationships/image" Target="../media/image122.png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4.xml"/><Relationship Id="rId3" Type="http://schemas.openxmlformats.org/officeDocument/2006/relationships/image" Target="../media/image129.png"/><Relationship Id="rId4" Type="http://schemas.openxmlformats.org/officeDocument/2006/relationships/image" Target="../media/image128.png"/><Relationship Id="rId10" Type="http://schemas.openxmlformats.org/officeDocument/2006/relationships/image" Target="../media/image138.png"/><Relationship Id="rId9" Type="http://schemas.openxmlformats.org/officeDocument/2006/relationships/image" Target="../media/image133.png"/><Relationship Id="rId5" Type="http://schemas.openxmlformats.org/officeDocument/2006/relationships/image" Target="../media/image132.png"/><Relationship Id="rId6" Type="http://schemas.openxmlformats.org/officeDocument/2006/relationships/image" Target="../media/image127.png"/><Relationship Id="rId7" Type="http://schemas.openxmlformats.org/officeDocument/2006/relationships/image" Target="../media/image131.png"/><Relationship Id="rId8" Type="http://schemas.openxmlformats.org/officeDocument/2006/relationships/image" Target="../media/image130.png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6.xml"/><Relationship Id="rId3" Type="http://schemas.openxmlformats.org/officeDocument/2006/relationships/image" Target="../media/image135.png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7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Relationship Id="rId4" Type="http://schemas.openxmlformats.org/officeDocument/2006/relationships/image" Target="../media/image31.jpg"/><Relationship Id="rId5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7.pn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16.png"/><Relationship Id="rId7" Type="http://schemas.openxmlformats.org/officeDocument/2006/relationships/image" Target="../media/image5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Relationship Id="rId4" Type="http://schemas.openxmlformats.org/officeDocument/2006/relationships/image" Target="../media/image5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5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Relationship Id="rId4" Type="http://schemas.openxmlformats.org/officeDocument/2006/relationships/image" Target="../media/image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Relationship Id="rId4" Type="http://schemas.openxmlformats.org/officeDocument/2006/relationships/image" Target="../media/image36.png"/><Relationship Id="rId5" Type="http://schemas.openxmlformats.org/officeDocument/2006/relationships/image" Target="../media/image3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49.50.172.207:32337/" TargetMode="External"/><Relationship Id="rId4" Type="http://schemas.openxmlformats.org/officeDocument/2006/relationships/hyperlink" Target="http://49.50.172.207:32337/notebook" TargetMode="External"/><Relationship Id="rId5" Type="http://schemas.openxmlformats.org/officeDocument/2006/relationships/hyperlink" Target="https://github.com/AI-Challenge2020/AI-Challenge2020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tensorflow.org/guide/keras/overview?hl=ko" TargetMode="External"/><Relationship Id="rId4" Type="http://schemas.openxmlformats.org/officeDocument/2006/relationships/hyperlink" Target="https://www.rlee.ai/jupyter-notebook-profiler-1" TargetMode="External"/><Relationship Id="rId9" Type="http://schemas.openxmlformats.org/officeDocument/2006/relationships/hyperlink" Target="https://tykimos.github.io/" TargetMode="External"/><Relationship Id="rId5" Type="http://schemas.openxmlformats.org/officeDocument/2006/relationships/hyperlink" Target="https://developer.ibm.com/kr/journey/create-a-mobile-handwritten-hangul-translation-app/" TargetMode="External"/><Relationship Id="rId6" Type="http://schemas.openxmlformats.org/officeDocument/2006/relationships/hyperlink" Target="https://docs.ncloud.com/ko/tensorflow/tensorflow-1-3.html" TargetMode="External"/><Relationship Id="rId7" Type="http://schemas.openxmlformats.org/officeDocument/2006/relationships/hyperlink" Target="https://www.edwith.org/boostcourse-dl-tensorflow/lecture/41860/" TargetMode="External"/><Relationship Id="rId8" Type="http://schemas.openxmlformats.org/officeDocument/2006/relationships/hyperlink" Target="https://paperswithcode.com/" TargetMode="Externa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2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4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8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Relationship Id="rId4" Type="http://schemas.openxmlformats.org/officeDocument/2006/relationships/image" Target="../media/image5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0.png"/><Relationship Id="rId4" Type="http://schemas.openxmlformats.org/officeDocument/2006/relationships/image" Target="../media/image53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2.png"/><Relationship Id="rId4" Type="http://schemas.openxmlformats.org/officeDocument/2006/relationships/image" Target="../media/image51.png"/><Relationship Id="rId5" Type="http://schemas.openxmlformats.org/officeDocument/2006/relationships/image" Target="../media/image5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4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5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8.png"/><Relationship Id="rId4" Type="http://schemas.openxmlformats.org/officeDocument/2006/relationships/image" Target="../media/image5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9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1.png"/><Relationship Id="rId4" Type="http://schemas.openxmlformats.org/officeDocument/2006/relationships/image" Target="../media/image65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8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66.jpg"/><Relationship Id="rId4" Type="http://schemas.openxmlformats.org/officeDocument/2006/relationships/image" Target="../media/image69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7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72.jpg"/><Relationship Id="rId4" Type="http://schemas.openxmlformats.org/officeDocument/2006/relationships/image" Target="../media/image70.png"/><Relationship Id="rId5" Type="http://schemas.openxmlformats.org/officeDocument/2006/relationships/image" Target="../media/image73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78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3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136.png"/><Relationship Id="rId4" Type="http://schemas.openxmlformats.org/officeDocument/2006/relationships/image" Target="../media/image7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79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03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7.png"/><Relationship Id="rId4" Type="http://schemas.openxmlformats.org/officeDocument/2006/relationships/image" Target="../media/image80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83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79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81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82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85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"/>
          <p:cNvSpPr txBox="1"/>
          <p:nvPr>
            <p:ph type="ctrTitle"/>
          </p:nvPr>
        </p:nvSpPr>
        <p:spPr>
          <a:xfrm>
            <a:off x="742950" y="1122363"/>
            <a:ext cx="8420100" cy="18585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Times New Roman"/>
              <a:buNone/>
            </a:pPr>
            <a:r>
              <a:rPr lang="en-US" sz="4800"/>
              <a:t>OpenVisualMachineLearning</a:t>
            </a:r>
            <a:endParaRPr sz="4800"/>
          </a:p>
        </p:txBody>
      </p:sp>
      <p:sp>
        <p:nvSpPr>
          <p:cNvPr id="113" name="Google Shape;113;p1"/>
          <p:cNvSpPr txBox="1"/>
          <p:nvPr>
            <p:ph idx="1" type="subTitle"/>
          </p:nvPr>
        </p:nvSpPr>
        <p:spPr>
          <a:xfrm>
            <a:off x="1238250" y="3410014"/>
            <a:ext cx="7429500" cy="23049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2020년 07월 03일 </a:t>
            </a:r>
            <a:endParaRPr/>
          </a:p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성병문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Framework</a:t>
            </a:r>
            <a:endParaRPr/>
          </a:p>
        </p:txBody>
      </p:sp>
      <p:sp>
        <p:nvSpPr>
          <p:cNvPr id="200" name="Google Shape;200;p11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대회 접속 서버에서 프로그래밍</a:t>
            </a:r>
            <a:endParaRPr/>
          </a:p>
        </p:txBody>
      </p:sp>
      <p:sp>
        <p:nvSpPr>
          <p:cNvPr id="201" name="Google Shape;201;p1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3" name="Google Shape;203;p1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2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0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05] 액세서리 착용자에 대한 인식 및 조회 모델 개발 (5)</a:t>
            </a:r>
            <a:endParaRPr sz="2000"/>
          </a:p>
        </p:txBody>
      </p:sp>
      <p:sp>
        <p:nvSpPr>
          <p:cNvPr id="1124" name="Google Shape;1124;p10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25" name="Google Shape;1125;p10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26" name="Google Shape;1126;p10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7" name="Google Shape;1127;p101"/>
          <p:cNvSpPr txBox="1"/>
          <p:nvPr>
            <p:ph idx="1" type="body"/>
          </p:nvPr>
        </p:nvSpPr>
        <p:spPr>
          <a:xfrm>
            <a:off x="681038" y="1255271"/>
            <a:ext cx="8543925" cy="8155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Data Sample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28" name="Google Shape;1128;p10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43456" y="2203088"/>
            <a:ext cx="2787557" cy="353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9" name="Google Shape;1129;p101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208515" y="2203088"/>
            <a:ext cx="2832246" cy="353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0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05] 액세서리 착용자에 대한 인식 및 조회 모델 개발 (6)</a:t>
            </a:r>
            <a:endParaRPr sz="2000"/>
          </a:p>
        </p:txBody>
      </p:sp>
      <p:sp>
        <p:nvSpPr>
          <p:cNvPr id="1135" name="Google Shape;1135;p10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36" name="Google Shape;1136;p10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37" name="Google Shape;1137;p10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8" name="Google Shape;1138;p10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Data Sample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Label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# train_meta.txt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(image_name) (face_id) (acc_option)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18082902_S001_L5_E01_C6_cropped.jpg  18082902   none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18082902_S001_L5_E01_C6_cropped.jpg  18082902   acc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# *****_label.txt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(none_image_name) (acc_image_name) (label)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19081231_S001_L5_E02_C7_cropped.jpg  19081231_S002_L2_E01_C7_cropped.jpg  0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19081231_S001_L4_E03_C6_cropped.jpg  19090332_S005_L4_E02_C8_cropped.jpg  1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Metric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F1 score</a:t>
            </a:r>
            <a:endParaRPr sz="217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10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2E75B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06] (경량화 5M) 액세서리 착용자에 대한 인식 및 조회 모델 개발</a:t>
            </a:r>
            <a:endParaRPr sz="1050"/>
          </a:p>
        </p:txBody>
      </p:sp>
      <p:sp>
        <p:nvSpPr>
          <p:cNvPr id="1144" name="Google Shape;1144;p10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주제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(경량화 5M) 액세서리 착용자에 대한 인식 및 조회 모델 개발</a:t>
            </a:r>
            <a:endParaRPr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액세서리 착용 (안경, 모자, 마스크 등) 얼굴에서 원래 얼굴 찾기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배경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대부분의 얼굴인식 테스트는 얼굴이 잘 나온 데이터들을 대상으로 이뤄지기 때문에 인식률이 높게 나오지만 실제 케이스에서는 액세서리 착용 같은 방해 요소가 고려되어야 함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액세서리 착용한 얼굴 인식이 가능한 모델 개발의 필요성이 증대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과제설명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제한된 파라미터 개수 내에서 액세서리를 착용(일반안경, 뿔테안경, 선글라스, 모자, 모자+뿔테 안경)한 사람과 안 한 사람의 이미지를 학습하여, 임의의 액세서리를 착용한 이미지와 착용하지 않은 이미지 쌍이 주어졌을 때 동일인인지 여부를 분류하는 모델을 개발하여 성능 비교</a:t>
            </a:r>
            <a:endParaRPr sz="1750"/>
          </a:p>
        </p:txBody>
      </p:sp>
      <p:sp>
        <p:nvSpPr>
          <p:cNvPr id="1145" name="Google Shape;1145;p10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46" name="Google Shape;1146;p10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47" name="Google Shape;1147;p10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48" name="Google Shape;1148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6883" y="1393828"/>
            <a:ext cx="1705341" cy="892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0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07] 장애물 인식을 위한 탐지 모델 개발 (1)</a:t>
            </a:r>
            <a:endParaRPr sz="3200"/>
          </a:p>
        </p:txBody>
      </p:sp>
      <p:sp>
        <p:nvSpPr>
          <p:cNvPr id="1154" name="Google Shape;1154;p104"/>
          <p:cNvSpPr txBox="1"/>
          <p:nvPr>
            <p:ph idx="1" type="body"/>
          </p:nvPr>
        </p:nvSpPr>
        <p:spPr>
          <a:xfrm>
            <a:off x="681039" y="1255272"/>
            <a:ext cx="8543923" cy="26554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주제</a:t>
            </a:r>
            <a:endParaRPr sz="11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장애물 인식을 위한 탐지 모델 개발</a:t>
            </a:r>
            <a:endParaRPr sz="154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인도 이미지에서 29종의 장애물 영역 검출 및 분류</a:t>
            </a:r>
            <a:endParaRPr sz="1540"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예: 자전거, 개, 소화전 등</a:t>
            </a:r>
            <a:endParaRPr sz="11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배경</a:t>
            </a:r>
            <a:endParaRPr sz="11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인도 보행시 위협요소를 탐지하여 안전하고 원활한 이동권 보장</a:t>
            </a:r>
            <a:endParaRPr sz="1100"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과제설명</a:t>
            </a:r>
            <a:endParaRPr sz="11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주어진 인도 이미지에서 장애물의 존재하는 영역을 검출 한 후</a:t>
            </a:r>
            <a:endParaRPr sz="154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29종 중 어떤 종류의 장애물인지 판단하는 모델을 개발</a:t>
            </a:r>
            <a:endParaRPr sz="1540"/>
          </a:p>
        </p:txBody>
      </p:sp>
      <p:sp>
        <p:nvSpPr>
          <p:cNvPr id="1155" name="Google Shape;1155;p10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56" name="Google Shape;1156;p10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57" name="Google Shape;1157;p10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58" name="Google Shape;115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1363" y="4166735"/>
            <a:ext cx="3333750" cy="193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10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07] 장애물 인식을 위한 탐지 모델 개발 (2)</a:t>
            </a:r>
            <a:endParaRPr sz="3200"/>
          </a:p>
        </p:txBody>
      </p:sp>
      <p:sp>
        <p:nvSpPr>
          <p:cNvPr id="1164" name="Google Shape;1164;p10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65" name="Google Shape;1165;p10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66" name="Google Shape;1166;p10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7" name="Google Shape;1167;p105"/>
          <p:cNvSpPr txBox="1"/>
          <p:nvPr>
            <p:ph idx="1" type="body"/>
          </p:nvPr>
        </p:nvSpPr>
        <p:spPr>
          <a:xfrm>
            <a:off x="681038" y="1255271"/>
            <a:ext cx="8543925" cy="2467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데이터 설명</a:t>
            </a:r>
            <a:endParaRPr b="1"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Input: 주어진 인도보행 이미지 (장애물 포함)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Output: 장애물 어노테이션 (xml 파일) class, confidence, 좌상단, 우하단 좌표</a:t>
            </a:r>
            <a:endParaRPr sz="17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데이터 구조</a:t>
            </a:r>
            <a:endParaRPr b="1"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Train: 약 30만장 (309,562)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Validate: 약 2만장 (22,742)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Test: 약 1만 5천장 (17,411)</a:t>
            </a:r>
            <a:endParaRPr/>
          </a:p>
          <a:p>
            <a:pPr indent="-40322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  <a:p>
            <a:pPr indent="-40322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pic>
        <p:nvPicPr>
          <p:cNvPr id="1168" name="Google Shape;1168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247" y="3975557"/>
            <a:ext cx="3333750" cy="193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53000" y="3975557"/>
            <a:ext cx="3938815" cy="1973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0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07] 장애물 인식을 위한 탐지 모델 개발 (3)</a:t>
            </a:r>
            <a:endParaRPr sz="3200"/>
          </a:p>
        </p:txBody>
      </p:sp>
      <p:sp>
        <p:nvSpPr>
          <p:cNvPr id="1175" name="Google Shape;1175;p10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76" name="Google Shape;1176;p10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77" name="Google Shape;1177;p10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8" name="Google Shape;1178;p106"/>
          <p:cNvSpPr txBox="1"/>
          <p:nvPr>
            <p:ph idx="1" type="body"/>
          </p:nvPr>
        </p:nvSpPr>
        <p:spPr>
          <a:xfrm>
            <a:off x="681038" y="1255271"/>
            <a:ext cx="8543925" cy="24676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/>
              <a:t>답안 양식</a:t>
            </a:r>
            <a:endParaRPr b="1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이하의 양식 및 이미지명, 레이블 구조를 준수하는 utf-8 인코딩 xml 문서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179" name="Google Shape;1179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1225" y="2958194"/>
            <a:ext cx="5543550" cy="30480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10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07] 장애물 인식을 위한 탐지 모델 개발 (4)</a:t>
            </a:r>
            <a:endParaRPr sz="3200"/>
          </a:p>
        </p:txBody>
      </p:sp>
      <p:sp>
        <p:nvSpPr>
          <p:cNvPr id="1185" name="Google Shape;1185;p10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86" name="Google Shape;1186;p10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87" name="Google Shape;1187;p10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88" name="Google Shape;1188;p107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Task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도로 사진을 입력으로, 사용자의 보행에 장애물이 될 Object를 Detection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Input : 도로 이미지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Output : 도로 이미지내의 장애물 클래스와 Confidence, 좌상단, 우하단 좌표</a:t>
            </a:r>
            <a:endParaRPr sz="17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Dataset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image height = 540, width = 960, channel = 3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Data Directory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\_data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    \_ train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        \_ *.png or *.jpg (load_images), train.xml (Label)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    \_ val</a:t>
            </a:r>
            <a:endParaRPr sz="17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        \_ *.png or *.jpg (load_images), val.xml (Label)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    \_ test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        \_ *.png or *.jpg (load_images), test.xml (Label)</a:t>
            </a:r>
            <a:endParaRPr/>
          </a:p>
          <a:p>
            <a:pPr indent="-117475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image_name = "ZED2_KSC_071987_L_P020901.png", "MP_KSC_000001.jpg" ....</a:t>
            </a:r>
            <a:endParaRPr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0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07] 장애물 인식을 위한 탐지 모델 개발 (5)</a:t>
            </a:r>
            <a:endParaRPr sz="3200"/>
          </a:p>
        </p:txBody>
      </p:sp>
      <p:sp>
        <p:nvSpPr>
          <p:cNvPr id="1194" name="Google Shape;1194;p108"/>
          <p:cNvSpPr txBox="1"/>
          <p:nvPr>
            <p:ph idx="1" type="body"/>
          </p:nvPr>
        </p:nvSpPr>
        <p:spPr>
          <a:xfrm>
            <a:off x="681038" y="1087542"/>
            <a:ext cx="4210050" cy="967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Class name</a:t>
            </a:r>
            <a:endParaRPr/>
          </a:p>
          <a:p>
            <a:pPr indent="-457200" lvl="1" marL="6286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28 classes</a:t>
            </a:r>
            <a:endParaRPr/>
          </a:p>
        </p:txBody>
      </p:sp>
      <p:sp>
        <p:nvSpPr>
          <p:cNvPr id="1195" name="Google Shape;1195;p108"/>
          <p:cNvSpPr txBox="1"/>
          <p:nvPr>
            <p:ph idx="2" type="body"/>
          </p:nvPr>
        </p:nvSpPr>
        <p:spPr>
          <a:xfrm>
            <a:off x="5014913" y="1087543"/>
            <a:ext cx="4210050" cy="8174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Data Sample</a:t>
            </a:r>
            <a:endParaRPr/>
          </a:p>
        </p:txBody>
      </p:sp>
      <p:sp>
        <p:nvSpPr>
          <p:cNvPr id="1196" name="Google Shape;1196;p10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97" name="Google Shape;1197;p10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98" name="Google Shape;1198;p10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9" name="Google Shape;1199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3667" y="1988993"/>
            <a:ext cx="4489333" cy="44727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00" name="Google Shape;1200;p108"/>
          <p:cNvGrpSpPr/>
          <p:nvPr/>
        </p:nvGrpSpPr>
        <p:grpSpPr>
          <a:xfrm>
            <a:off x="4019888" y="1691144"/>
            <a:ext cx="5484357" cy="3051526"/>
            <a:chOff x="2786064" y="1901446"/>
            <a:chExt cx="6801529" cy="3834702"/>
          </a:xfrm>
        </p:grpSpPr>
        <p:pic>
          <p:nvPicPr>
            <p:cNvPr id="1201" name="Google Shape;1201;p108">
              <a:hlinkClick r:id="rId4"/>
            </p:cNvPr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796267" y="1901446"/>
              <a:ext cx="3333751" cy="186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108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53843" y="1905029"/>
              <a:ext cx="3333750" cy="186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3" name="Google Shape;1203;p108">
              <a:hlinkClick r:id="rId8"/>
            </p:cNvPr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786064" y="3869248"/>
              <a:ext cx="3333750" cy="1866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4" name="Google Shape;1204;p108">
              <a:hlinkClick r:id="rId10"/>
            </p:cNvPr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6253843" y="3869248"/>
              <a:ext cx="3333750" cy="1866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0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07] 장애물 인식을 위한 탐지 모델 개발 (6)</a:t>
            </a:r>
            <a:endParaRPr sz="3200"/>
          </a:p>
        </p:txBody>
      </p:sp>
      <p:sp>
        <p:nvSpPr>
          <p:cNvPr id="1210" name="Google Shape;1210;p10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211" name="Google Shape;1211;p10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212" name="Google Shape;1212;p10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3" name="Google Shape;1213;p109"/>
          <p:cNvSpPr txBox="1"/>
          <p:nvPr>
            <p:ph idx="1" type="body"/>
          </p:nvPr>
        </p:nvSpPr>
        <p:spPr>
          <a:xfrm>
            <a:off x="681038" y="1255271"/>
            <a:ext cx="8543925" cy="681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/>
              <a:t>Label Sample</a:t>
            </a:r>
            <a:endParaRPr/>
          </a:p>
          <a:p>
            <a:pPr indent="-508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1214" name="Google Shape;1214;p109"/>
          <p:cNvSpPr/>
          <p:nvPr/>
        </p:nvSpPr>
        <p:spPr>
          <a:xfrm>
            <a:off x="721362" y="1936386"/>
            <a:ext cx="8503600" cy="44935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&lt;annotations&gt;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&lt;meta&gt;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&lt;task&gt;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&lt;size&gt;22742&lt;/size&gt;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&lt;labels&gt;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&lt;label&gt;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&lt;name&gt;bus&lt;/name&gt;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&lt;/label&gt;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&lt;label&gt;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&lt;name&gt;car&lt;/name&gt;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&lt;/label&gt;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&lt;/labels&gt;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&lt;/task&gt;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&lt;/meta&gt;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&lt;image height="540" id="0" name="MP_SEL_269355_P023251.jpg" width="960"&gt;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&lt;box label="truck" occluded="1" xbr="499.35" xtl="465.17" ybr="323.42" ytl="281.655"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&lt;box label="tree_trunk" occluded="0" xbr="406.2" xtl="383.705" ybr="412.92" ytl="178.84"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&lt;box label="car" occluded="1" xbr="703.655" xtl="653.27" ybr="346.55" ytl="319.375"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&lt;box label="truck" occluded="1" xbr="643.245" xtl="577.835" ybr="346.025" ytl="274.705"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&lt;box label="car" occluded="0" xbr="340.18" xtl="261.82" ybr="347.76" ytl="295.92"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&lt;box label="pole" occluded="1" xbr="892.14" xtl="825.285" ybr="536.835" ytl="0.0"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&lt;/image&gt;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&lt;/annotations&gt;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p11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07] 장애물 인식을 위한 탐지 모델 개발 (7)</a:t>
            </a:r>
            <a:endParaRPr sz="3200"/>
          </a:p>
        </p:txBody>
      </p:sp>
      <p:sp>
        <p:nvSpPr>
          <p:cNvPr id="1220" name="Google Shape;1220;p11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221" name="Google Shape;1221;p11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222" name="Google Shape;1222;p11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3" name="Google Shape;1223;p110"/>
          <p:cNvSpPr txBox="1"/>
          <p:nvPr>
            <p:ph idx="1" type="body"/>
          </p:nvPr>
        </p:nvSpPr>
        <p:spPr>
          <a:xfrm>
            <a:off x="681038" y="1255271"/>
            <a:ext cx="8543925" cy="6306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Output Sample</a:t>
            </a:r>
            <a:endParaRPr/>
          </a:p>
        </p:txBody>
      </p:sp>
      <p:sp>
        <p:nvSpPr>
          <p:cNvPr id="1224" name="Google Shape;1224;p110"/>
          <p:cNvSpPr/>
          <p:nvPr/>
        </p:nvSpPr>
        <p:spPr>
          <a:xfrm>
            <a:off x="914399" y="1885950"/>
            <a:ext cx="8630924" cy="440120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&lt;predictions&gt;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&lt;image name="ZED2_KSC_071987_L_P020901"&gt;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class_name="person" score="0.9276292324066162" x1="935" x2="976" y1="207" y2="322"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class_name="person" score="0.9024460911750793" x1="825" x2="878" y1="205" y2="338"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class_name="person" score="0.8240242600440979" x1="1526" x2="1567" y1="248" y2="347"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class_name="pole" score="0.7087787985801697" x1="797" x2="823" y1="2" y2="307"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class_name="tree_trunk" score="0.5974036455154419" x1="1372" x2="1412" y1="238" y2="474"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class_name="tree_trunk" score="0.3645015060901642" x1="1375" x2="1419" y1="109" y2="455"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class_name="bicycle" score="0.17385147511959076" x1="1517" x2="1562" y1="298" y2="361"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class_name="person" score="0.138469398021698" x1="1542" x2="1564" y1="249" y2="336"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class_name="person" score="0.09525573253631592" x1="1523" x2="1555" y1="254" y2="329"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class_name="tree_trunk" score="0.0740027129650116" x1="1092" x2="1117" y1="202" y2="340"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class_name="bicycle" score="0.06778295338153839" x1="826" x2="876" y1="254" y2="342"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class_name="bicycle" score="0.051166385412216187" x1="935" x2="974" y1="249" y2="324"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class_name="pole" score="0.050149742513895035" x1="1373" x2="1419" y1="8" y2="493"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&lt;/image&gt;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          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&lt;/predictions&gt; 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Framework</a:t>
            </a:r>
            <a:endParaRPr/>
          </a:p>
        </p:txBody>
      </p:sp>
      <p:sp>
        <p:nvSpPr>
          <p:cNvPr id="209" name="Google Shape;209;p1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0" name="Google Shape;210;p1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1" name="Google Shape;211;p1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2"/>
          <p:cNvSpPr txBox="1"/>
          <p:nvPr>
            <p:ph idx="1" type="body"/>
          </p:nvPr>
        </p:nvSpPr>
        <p:spPr>
          <a:xfrm>
            <a:off x="681038" y="1255270"/>
            <a:ext cx="8543925" cy="49257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TensorFlow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TensorFlow is an open-source software library for dataflow and differentiable programming across a range of tasks.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It is a symbolic math library and is also used for machine learning applications such as neural networks.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Keras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Keras is an open-source neural-network library written in Python.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It can run on top of TensorFlow, Microsoft Cognitive Toolkit, R, Theano, or PlaidML. 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Designed to enable fast experimentation with deep neural networks, it focuses on being user-friendly, modular, and extensible.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PyTorch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PyTorch is an open source machine learning library based on the Torch library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It is used for applications such as computer vision and natural language processing.</a:t>
            </a:r>
            <a:endParaRPr/>
          </a:p>
        </p:txBody>
      </p:sp>
      <p:pic>
        <p:nvPicPr>
          <p:cNvPr id="213" name="Google Shape;21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98877" y="136523"/>
            <a:ext cx="5182515" cy="859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p11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07] 장애물 인식을 위한 탐지 모델 개발 (8)</a:t>
            </a:r>
            <a:endParaRPr sz="3200"/>
          </a:p>
        </p:txBody>
      </p:sp>
      <p:sp>
        <p:nvSpPr>
          <p:cNvPr id="1230" name="Google Shape;1230;p11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231" name="Google Shape;1231;p11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232" name="Google Shape;1232;p11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33" name="Google Shape;1233;p11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Metric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평가를 위한 Metric : mAP(Box IoU = 0.75)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11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08] 노면 상태 확인 모델 개발 (1)</a:t>
            </a:r>
            <a:endParaRPr sz="3200"/>
          </a:p>
        </p:txBody>
      </p:sp>
      <p:sp>
        <p:nvSpPr>
          <p:cNvPr id="1239" name="Google Shape;1239;p112"/>
          <p:cNvSpPr txBox="1"/>
          <p:nvPr>
            <p:ph idx="1" type="body"/>
          </p:nvPr>
        </p:nvSpPr>
        <p:spPr>
          <a:xfrm>
            <a:off x="681039" y="1255271"/>
            <a:ext cx="7720012" cy="51700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주제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노면 상태 확인 모델 개발</a:t>
            </a:r>
            <a:endParaRPr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인도 이미지에서 20종 노면 상태 영역 검출 및 분류</a:t>
            </a:r>
            <a:endParaRPr sz="1750"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예: 파손, 과속 방지턱 등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배경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보행자들의 보행을 위협하는 각종 노면상태 탐지가 필요하지만,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국내 인도보행영상 데이터셋 및 개발 부족으로 인한 필요성 증대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국내 환경 맞춤형 인도보행 이미지 공공데이터셋이 새롭게 구축됨.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노면상태 탐지 모델을 개발이 가능해짐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과제설명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주어진 인도 이미지에서 보행자 길 외의 영역을 검출 한 후,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20종 중 어떤 상태의 노면인지 판단하는 모델을 개발하여 성능 비교</a:t>
            </a:r>
            <a:endParaRPr sz="17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참고</a:t>
            </a:r>
            <a:endParaRPr b="1"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 u="sng">
                <a:solidFill>
                  <a:schemeClr val="hlink"/>
                </a:solidFill>
                <a:hlinkClick r:id="rId3"/>
              </a:rPr>
              <a:t>https://pytorch.org/tutorials/intermediate/torchvision_tutorial.html</a:t>
            </a:r>
            <a:endParaRPr sz="1750"/>
          </a:p>
        </p:txBody>
      </p:sp>
      <p:sp>
        <p:nvSpPr>
          <p:cNvPr id="1240" name="Google Shape;1240;p11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241" name="Google Shape;1241;p11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242" name="Google Shape;1242;p11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43" name="Google Shape;1243;p1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872367" y="1326750"/>
            <a:ext cx="2571826" cy="137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1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08] 노면 상태 확인 모델 개발 (2)</a:t>
            </a:r>
            <a:endParaRPr sz="3200"/>
          </a:p>
        </p:txBody>
      </p:sp>
      <p:sp>
        <p:nvSpPr>
          <p:cNvPr id="1249" name="Google Shape;1249;p11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250" name="Google Shape;1250;p11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251" name="Google Shape;1251;p11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52" name="Google Shape;1252;p113"/>
          <p:cNvSpPr txBox="1"/>
          <p:nvPr>
            <p:ph idx="1" type="body"/>
          </p:nvPr>
        </p:nvSpPr>
        <p:spPr>
          <a:xfrm>
            <a:off x="681038" y="1255270"/>
            <a:ext cx="8543925" cy="3177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b="1" lang="en-US" sz="1330"/>
              <a:t>데이터 설명</a:t>
            </a:r>
            <a:endParaRPr b="1" sz="133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Input: 주어진 인도보행 이미지 (장애물 포함)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Output: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노면 상태 segmentation class : 전거도로, 도보 등</a:t>
            </a:r>
            <a:endParaRPr sz="1330"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mask : polygon좌표</a:t>
            </a:r>
            <a:endParaRPr sz="1330"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confidence score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b="1" lang="en-US" sz="1330"/>
              <a:t>데이터 구조</a:t>
            </a:r>
            <a:endParaRPr b="1" sz="133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Train: 원본 이미지 32,467건 / 마스킹 이미지 32,467건/ xml 파일 : 540 (35.3GB)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Validation: 원본 이미지 7,028 / 마스킹 이미지 7,028 / xml 파일 124 (8.15GB)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Test: 원본 이미지 6,904 / 마스킹 이미지6,857 / xml 파일 136 (7.94GB)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답안 양식</a:t>
            </a:r>
            <a:endParaRPr sz="1330"/>
          </a:p>
          <a:p>
            <a:pPr indent="-144144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  <a:p>
            <a:pPr indent="-429894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</p:txBody>
      </p:sp>
      <p:pic>
        <p:nvPicPr>
          <p:cNvPr id="1253" name="Google Shape;1253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672" y="4149812"/>
            <a:ext cx="5134655" cy="2149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11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08] 노면 상태 확인 모델 개발 (3)</a:t>
            </a:r>
            <a:endParaRPr sz="3200"/>
          </a:p>
        </p:txBody>
      </p:sp>
      <p:sp>
        <p:nvSpPr>
          <p:cNvPr id="1259" name="Google Shape;1259;p11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260" name="Google Shape;1260;p11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261" name="Google Shape;1261;p11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62" name="Google Shape;1262;p114"/>
          <p:cNvSpPr txBox="1"/>
          <p:nvPr>
            <p:ph idx="1" type="body"/>
          </p:nvPr>
        </p:nvSpPr>
        <p:spPr>
          <a:xfrm>
            <a:off x="681038" y="1255270"/>
            <a:ext cx="8543925" cy="51010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Task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Image segmentation 노면 이미지에서 각 영역을 분할하는 문제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Dataset : 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image height = 1080, width = 1920, channel = 3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Phase num of image num of mask_image label_format</a:t>
            </a:r>
            <a:endParaRPr sz="133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train	32,467	32,467  xml_file: 540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validate	7,028	7,028	  xml_file: 124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test	6,904	6,857	  xml_file: 136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Data Directory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\_data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\_ train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    \_ Surface_***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    \_ MASK, *.xml , *.jpg (images)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        \_ *.png (mask_images)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\_ val</a:t>
            </a:r>
            <a:endParaRPr sz="133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    \_ Surface_***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    \_ MASK, *.xml , *.jpg (images)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        \_ *.png (mask_images)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\_ test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    \_ Surface_***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        \_ *.jpg (images)</a:t>
            </a:r>
            <a:endParaRPr sz="133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1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08] 노면 상태 확인 모델 개발 (4)</a:t>
            </a:r>
            <a:endParaRPr sz="3200"/>
          </a:p>
        </p:txBody>
      </p:sp>
      <p:sp>
        <p:nvSpPr>
          <p:cNvPr id="1268" name="Google Shape;1268;p11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269" name="Google Shape;1269;p11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270" name="Google Shape;1270;p11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71" name="Google Shape;1271;p115"/>
          <p:cNvSpPr txBox="1"/>
          <p:nvPr>
            <p:ph idx="1" type="body"/>
          </p:nvPr>
        </p:nvSpPr>
        <p:spPr>
          <a:xfrm>
            <a:off x="681038" y="1255271"/>
            <a:ext cx="8543925" cy="40678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Data Sample</a:t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3365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Data Issue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xml Label File 내에 alley 하위 태그에 attribute가 없는 경우가 있음</a:t>
            </a:r>
            <a:endParaRPr/>
          </a:p>
        </p:txBody>
      </p:sp>
      <p:pic>
        <p:nvPicPr>
          <p:cNvPr id="1272" name="Google Shape;1272;p11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8950" y="1878618"/>
            <a:ext cx="3333751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1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60826" y="1878618"/>
            <a:ext cx="333375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4" name="Google Shape;1274;p1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10812" y="5323115"/>
            <a:ext cx="8284376" cy="496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11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08] 노면 상태 확인 모델 개발 (5)</a:t>
            </a:r>
            <a:endParaRPr sz="3200"/>
          </a:p>
        </p:txBody>
      </p:sp>
      <p:sp>
        <p:nvSpPr>
          <p:cNvPr id="1280" name="Google Shape;1280;p11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281" name="Google Shape;1281;p11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282" name="Google Shape;1282;p11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83" name="Google Shape;1283;p116"/>
          <p:cNvSpPr txBox="1"/>
          <p:nvPr>
            <p:ph idx="1" type="body"/>
          </p:nvPr>
        </p:nvSpPr>
        <p:spPr>
          <a:xfrm>
            <a:off x="681038" y="1255271"/>
            <a:ext cx="8543925" cy="12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Class name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21 classes</a:t>
            </a:r>
            <a:endParaRPr/>
          </a:p>
        </p:txBody>
      </p:sp>
      <p:pic>
        <p:nvPicPr>
          <p:cNvPr id="1284" name="Google Shape;1284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731" y="1379084"/>
            <a:ext cx="4467225" cy="4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9" name="Google Shape;1289;p11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08] 노면 상태 확인 모델 개발 (6)</a:t>
            </a:r>
            <a:endParaRPr sz="3200"/>
          </a:p>
        </p:txBody>
      </p:sp>
      <p:sp>
        <p:nvSpPr>
          <p:cNvPr id="1290" name="Google Shape;1290;p11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291" name="Google Shape;1291;p11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292" name="Google Shape;1292;p11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3" name="Google Shape;1293;p117"/>
          <p:cNvSpPr txBox="1"/>
          <p:nvPr>
            <p:ph idx="1" type="body"/>
          </p:nvPr>
        </p:nvSpPr>
        <p:spPr>
          <a:xfrm>
            <a:off x="681038" y="1255271"/>
            <a:ext cx="8543925" cy="1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Evaluation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mAP(mask IoU = 0.5)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b="1" i="1" lang="en-US" sz="2000"/>
              <a:t>prediction.xml 작성시 좌표값은 'image height = 1080, width = 1920' 기준으로 작성</a:t>
            </a:r>
            <a:endParaRPr sz="2000"/>
          </a:p>
          <a:p>
            <a:pPr indent="-101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87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294" name="Google Shape;1294;p117"/>
          <p:cNvSpPr/>
          <p:nvPr/>
        </p:nvSpPr>
        <p:spPr>
          <a:xfrm>
            <a:off x="754517" y="2878477"/>
            <a:ext cx="8543924" cy="3477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&lt;predictions&gt;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&lt;image name="MP_SEL_SUR_000001"&gt;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class_name="sidewalk_cement" polygon="1344,949;1344,952;1343,953;1343,959;1344,960;1345,959;1345,955;1344,954;" score="0.09568093717098236"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class_name="alley_damaged" polygon="716,964;715,965;714,965;717,965;718,966;720,966;721,965;728,965;725,965;724,964;" score="0.06147599592804909"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&lt;/image&gt;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&lt;image name="MP_SEL_SUR_000002"&gt;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&lt;predict class_name="caution_zone_tree_zone" polygon="1064,38;1062,40;1062,45;1063,46;1063,47;1066,50;1066,52;1068,54;1068,56;1071,59;1071,61;1072,62;1072,65;1073,66;1073,73;1074,74;1074,78;1075,79;1075,81;1076,82;1076,84;1078,86;1078,88;1079,88;1080,89;1081,89;1082,90;1241,90;1242,89;1245,89;1246,88;1247,88;1247,87;1248,86;1248,84;1247,83;1247,82;1245,80;1245,78;1243,76;1243,75;1242,75;1240,73;1240,72;1239,71;1239,70;1238,69;1238,68;1234,64;1233,64;1232,63;1232,62;1231,61;1231,60;1229,58;1228,58;1224,54;1224,53;1223,53;1221,51;1220,51;1219,50;1218,50;1217,49;1214,49;1213,48;1209,48;1208,47;1198,47;1197,48;1195,48;1194,49;1193,49;1192,50;1191,50;1191,51;1190,52;1190,60;1189,61;1189,62;1187,64;1184,64;1183,65;1178,65;1177,66;1170,66;1169,65;1158,65;1157,66;1148,66;1147,65;1142,65;1141,64;1138,64;1137,63;1136,63;1135,62;1133,62;1132,61;1132,60;1131,59;1131,47;1132,46;1132,45;1133,44;1133,42;1132,42;1131,41;1128,41;1127,40;1119,40;1118,39;1110,39;1109,38;" score="0.9982360601425171" /&gt;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&lt;/image&gt;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...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&lt;/predictions&gt;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8" name="Shape 1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9" name="Google Shape;1299;p11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09] (경량화 15M) 노면 상태 확인 모델 개발</a:t>
            </a:r>
            <a:endParaRPr sz="2800"/>
          </a:p>
        </p:txBody>
      </p:sp>
      <p:sp>
        <p:nvSpPr>
          <p:cNvPr id="1300" name="Google Shape;1300;p118"/>
          <p:cNvSpPr txBox="1"/>
          <p:nvPr>
            <p:ph idx="1" type="body"/>
          </p:nvPr>
        </p:nvSpPr>
        <p:spPr>
          <a:xfrm>
            <a:off x="681038" y="1255271"/>
            <a:ext cx="8543925" cy="38178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주제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(경량화 15M) 노면 상태 확인 모델 개발</a:t>
            </a:r>
            <a:endParaRPr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인도 이미지에서 20종 노면 상태 영역 검출 및 분류 (예: 파손, 과속 방지턱 등)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배경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보행자들의 보행을 위협하는 각종 노면상태 탐지가 필요하지만 국내 인도보행영상 데이터셋 및 개발 부족으로 인한 필요성 증대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국내 환경 맞춤형 인도보행 이미지 공공데이터셋이 새롭게 구축됨에 따라 학습하여 노면상태 탐지 모델을 개발이 가능해짐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과제설명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주어진 인도 이미지에서 보행자 길 외의 영역을 검출 한 후 20종 중 어떤 상태의 노면인지 판단하는 모델을 개발하여 성능 비교</a:t>
            </a:r>
            <a:endParaRPr sz="1750"/>
          </a:p>
        </p:txBody>
      </p:sp>
      <p:sp>
        <p:nvSpPr>
          <p:cNvPr id="1301" name="Google Shape;1301;p11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02" name="Google Shape;1302;p11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03" name="Google Shape;1303;p11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04" name="Google Shape;1304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174" y="5164579"/>
            <a:ext cx="1638300" cy="87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1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10] 흉부 CT 이미지 기반 코로나 감염 여부 탐지 모델 (1)</a:t>
            </a:r>
            <a:endParaRPr sz="2400"/>
          </a:p>
        </p:txBody>
      </p:sp>
      <p:sp>
        <p:nvSpPr>
          <p:cNvPr id="1310" name="Google Shape;1310;p119"/>
          <p:cNvSpPr txBox="1"/>
          <p:nvPr>
            <p:ph idx="1" type="body"/>
          </p:nvPr>
        </p:nvSpPr>
        <p:spPr>
          <a:xfrm>
            <a:off x="681038" y="1255271"/>
            <a:ext cx="8543925" cy="37475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주제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흉부 CT 이미지 기반 코로나 감염 여부 탐지 모델 개발</a:t>
            </a:r>
            <a:endParaRPr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흉부 CT 이미지를 인식하여 코로나 음성/양성 여부 분류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배경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최근 코로나 바이러스에 대한 감염자가 증가됨에 따라 확산 방지 및 예방을 위한 다양한 시도들이 진행됨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진단키트 이외에 질병을 진단하기 위한 다양한 방법들이 논의 있음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과제설명</a:t>
            </a:r>
            <a:endParaRPr b="1"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환자의 흉부 CT 이미지를 학습하여, 임의의 환자 흉부 CT 이미지가 주어졌을 때 환자의 COVID 양성/음성 여부를 분류하는 모델을 개발하여 성능 비교</a:t>
            </a:r>
            <a:endParaRPr sz="1750"/>
          </a:p>
        </p:txBody>
      </p:sp>
      <p:sp>
        <p:nvSpPr>
          <p:cNvPr id="1311" name="Google Shape;1311;p11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12" name="Google Shape;1312;p11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13" name="Google Shape;1313;p11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4" name="Google Shape;1314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52875" y="5136004"/>
            <a:ext cx="2000250" cy="93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10] 흉부 CT 이미지 기반 코로나 감염 여부 탐지 모델 (2)</a:t>
            </a:r>
            <a:endParaRPr sz="2400"/>
          </a:p>
        </p:txBody>
      </p:sp>
      <p:sp>
        <p:nvSpPr>
          <p:cNvPr id="1320" name="Google Shape;1320;p12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21" name="Google Shape;1321;p12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22" name="Google Shape;1322;p12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23" name="Google Shape;1323;p12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Framework 설치</a:t>
            </a:r>
            <a:endParaRPr/>
          </a:p>
        </p:txBody>
      </p:sp>
      <p:sp>
        <p:nvSpPr>
          <p:cNvPr id="219" name="Google Shape;219;p13"/>
          <p:cNvSpPr txBox="1"/>
          <p:nvPr>
            <p:ph idx="1" type="body"/>
          </p:nvPr>
        </p:nvSpPr>
        <p:spPr>
          <a:xfrm>
            <a:off x="681038" y="1255269"/>
            <a:ext cx="8543925" cy="3083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Install Python version 3.6.8 at first!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TensorFlow 설치</a:t>
            </a:r>
            <a:endParaRPr sz="16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pip install tensorflow == 1.15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Torch 설치</a:t>
            </a:r>
            <a:endParaRPr sz="16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pip install torch===1.4.0 -f https://download.pytorch.org/whl/torch_stable.html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TorchVision 설치</a:t>
            </a:r>
            <a:endParaRPr sz="16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pip install torchvision===0.5.0 -f https://download.pytorch.org/whl/torch_stable.html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OpenCV 설치</a:t>
            </a:r>
            <a:endParaRPr sz="16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pip install opencv-contrib-python===3.2.0.8</a:t>
            </a:r>
            <a:endParaRPr/>
          </a:p>
          <a:p>
            <a:pPr indent="-4127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  <a:p>
            <a:pPr indent="-4127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20" name="Google Shape;220;p1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1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2" name="Google Shape;222;p1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TensorFlow" id="223" name="Google Shape;223;p13"/>
          <p:cNvSpPr/>
          <p:nvPr/>
        </p:nvSpPr>
        <p:spPr>
          <a:xfrm>
            <a:off x="4800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5018" y="4658775"/>
            <a:ext cx="4877481" cy="1438476"/>
          </a:xfrm>
          <a:prstGeom prst="rect">
            <a:avLst/>
          </a:prstGeom>
          <a:solidFill>
            <a:schemeClr val="accent3"/>
          </a:solidFill>
          <a:ln cap="flat" cmpd="sng" w="12700">
            <a:solidFill>
              <a:srgbClr val="787878"/>
            </a:solidFill>
            <a:prstDash val="solid"/>
            <a:miter lim="800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p12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10] 흉부 CT 이미지 기반 코로나 감염 여부 탐지 모델 (2)</a:t>
            </a:r>
            <a:endParaRPr sz="2400"/>
          </a:p>
        </p:txBody>
      </p:sp>
      <p:sp>
        <p:nvSpPr>
          <p:cNvPr id="1329" name="Google Shape;1329;p12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30" name="Google Shape;1330;p12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31" name="Google Shape;1331;p12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32" name="Google Shape;1332;p12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2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10] 흉부 CT 이미지 기반 코로나 감염 여부 탐지 모델 (2)</a:t>
            </a:r>
            <a:endParaRPr sz="2400"/>
          </a:p>
        </p:txBody>
      </p:sp>
      <p:sp>
        <p:nvSpPr>
          <p:cNvPr id="1338" name="Google Shape;1338;p12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39" name="Google Shape;1339;p12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40" name="Google Shape;1340;p12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41" name="Google Shape;1341;p12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12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10] 흉부 CT 이미지 기반 코로나 감염 여부 탐지 모델 (2)</a:t>
            </a:r>
            <a:endParaRPr sz="2400"/>
          </a:p>
        </p:txBody>
      </p:sp>
      <p:sp>
        <p:nvSpPr>
          <p:cNvPr id="1347" name="Google Shape;1347;p12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48" name="Google Shape;1348;p12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49" name="Google Shape;1349;p12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0" name="Google Shape;1350;p12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p12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10] 흉부 CT 이미지 기반 코로나 감염 여부 탐지 모델 (2)</a:t>
            </a:r>
            <a:endParaRPr sz="2400"/>
          </a:p>
        </p:txBody>
      </p:sp>
      <p:sp>
        <p:nvSpPr>
          <p:cNvPr id="1356" name="Google Shape;1356;p12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57" name="Google Shape;1357;p12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58" name="Google Shape;1358;p12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9" name="Google Shape;1359;p124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365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2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11] 특정 작물의 병해충 감염 방지를 위한 탐지 모델 개발</a:t>
            </a:r>
            <a:endParaRPr sz="2400"/>
          </a:p>
        </p:txBody>
      </p:sp>
      <p:sp>
        <p:nvSpPr>
          <p:cNvPr id="1365" name="Google Shape;1365;p125"/>
          <p:cNvSpPr txBox="1"/>
          <p:nvPr>
            <p:ph idx="1" type="body"/>
          </p:nvPr>
        </p:nvSpPr>
        <p:spPr>
          <a:xfrm>
            <a:off x="681038" y="1255271"/>
            <a:ext cx="6159377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주제</a:t>
            </a:r>
            <a:endParaRPr sz="15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특정 작물의 병해충 감염 방지를 위한 탐지 모델 개발</a:t>
            </a:r>
            <a:endParaRPr sz="217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식물 탐지 (사과, 체리, 옥수수, 포도, 감자, 토마토 등) / 식물의 병해충 여부 탐지</a:t>
            </a:r>
            <a:endParaRPr sz="15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배경</a:t>
            </a:r>
            <a:endParaRPr sz="15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농작지에서 전염병 발생시 단시간에 급증하기 때문에 다른 식물에게 전파되기 이전에 탐지하여 빠른 대응이 필요함</a:t>
            </a:r>
            <a:endParaRPr sz="15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과제설명</a:t>
            </a:r>
            <a:endParaRPr sz="15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1차적으로 식물의 종류를 탐지하고(사과, 체리, 옥수수, 포도, 감자, 토마토 등)</a:t>
            </a:r>
            <a:endParaRPr sz="15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2차적으로는 식물의 병해충 여부를 탐지하는 모델을 개발</a:t>
            </a:r>
            <a:endParaRPr sz="1550"/>
          </a:p>
          <a:p>
            <a:pPr indent="-37655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  <p:sp>
        <p:nvSpPr>
          <p:cNvPr id="1366" name="Google Shape;1366;p12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67" name="Google Shape;1367;p12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68" name="Google Shape;1368;p12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69" name="Google Shape;1369;p1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3725" y="3429000"/>
            <a:ext cx="2405428" cy="1202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2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F4B08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12] (경량화 5M) 특정 작물의 병해충 감염 방지를 위한 탐지 모델 개발</a:t>
            </a:r>
            <a:endParaRPr sz="2000"/>
          </a:p>
        </p:txBody>
      </p:sp>
      <p:sp>
        <p:nvSpPr>
          <p:cNvPr id="1375" name="Google Shape;1375;p126"/>
          <p:cNvSpPr txBox="1"/>
          <p:nvPr>
            <p:ph idx="1" type="body"/>
          </p:nvPr>
        </p:nvSpPr>
        <p:spPr>
          <a:xfrm>
            <a:off x="681039" y="1255271"/>
            <a:ext cx="5943600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주제</a:t>
            </a:r>
            <a:endParaRPr sz="15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(경량화 5M) 특정 작물의 병해충 감염 방지를 위한 탐지 모델 개발</a:t>
            </a:r>
            <a:endParaRPr sz="217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식물 탐지 (사과, 체리, 옥수수, 포도, 감자, 토마토 등) / 식물의 병해충 여부 탐지</a:t>
            </a:r>
            <a:endParaRPr sz="15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배경</a:t>
            </a:r>
            <a:endParaRPr sz="15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농작지에서 전염병 발생시 단시간에 급증하기 때문에 다른 식물에게 전파되기 이전에 탐지하여 빠른 대응이 필요함</a:t>
            </a:r>
            <a:endParaRPr sz="15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과제설명</a:t>
            </a:r>
            <a:endParaRPr sz="15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제한된 파라미터 개수(5M) 내에서 1차로 식물의 종류를 탐지하고(사과, 체리, 옥수수, 포도, 감자, 토마토 등), 2차로는 식물의 병해충 여부를 탐지하는 모델을 개발</a:t>
            </a:r>
            <a:endParaRPr sz="2170"/>
          </a:p>
        </p:txBody>
      </p:sp>
      <p:sp>
        <p:nvSpPr>
          <p:cNvPr id="1376" name="Google Shape;1376;p12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77" name="Google Shape;1377;p12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78" name="Google Shape;1378;p12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9" name="Google Shape;1379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43725" y="3429000"/>
            <a:ext cx="2405428" cy="12027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p12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13] 손글씨 내용 탐지를 위한 모델 개발</a:t>
            </a:r>
            <a:endParaRPr sz="2800"/>
          </a:p>
        </p:txBody>
      </p:sp>
      <p:sp>
        <p:nvSpPr>
          <p:cNvPr id="1385" name="Google Shape;1385;p12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86" name="Google Shape;1386;p12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87" name="Google Shape;1387;p12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88" name="Google Shape;1388;p127"/>
          <p:cNvSpPr txBox="1"/>
          <p:nvPr>
            <p:ph idx="1" type="body"/>
          </p:nvPr>
        </p:nvSpPr>
        <p:spPr>
          <a:xfrm>
            <a:off x="681038" y="1255271"/>
            <a:ext cx="8911369" cy="33518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주제</a:t>
            </a:r>
            <a:endParaRPr sz="16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손글씨 내용 탐지를 위한 모델 개발</a:t>
            </a:r>
            <a:endParaRPr sz="16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손글씨 이미지에 적힌 단어/어절 탐지하여 텍스트 변환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배경</a:t>
            </a:r>
            <a:endParaRPr sz="16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글로벌 기업은 OCR 을 활용하여 자율주행, 증강현실, IoT 산업분야 등 활발하게 활용중임</a:t>
            </a:r>
            <a:endParaRPr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전 세계적으로 발전중인 AI 기반 OCR의 한글 인식 정확도 향상 마련의 필요성이 높아짐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b="1" lang="en-US" sz="1600"/>
              <a:t>과제설명</a:t>
            </a:r>
            <a:endParaRPr sz="160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주어진 손글씨 문장 이미지를 정확하게 탐지하여 텍스트로 변환할 수 있는 모델 개발</a:t>
            </a:r>
            <a:endParaRPr sz="1600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12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13] 손글씨 내용 탐지를 위한 모델 개발 (2)</a:t>
            </a:r>
            <a:endParaRPr sz="2800"/>
          </a:p>
        </p:txBody>
      </p:sp>
      <p:sp>
        <p:nvSpPr>
          <p:cNvPr id="1394" name="Google Shape;1394;p12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95" name="Google Shape;1395;p12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96" name="Google Shape;1396;p12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97" name="Google Shape;1397;p1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05247" y="1353635"/>
            <a:ext cx="4898166" cy="2144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8" name="Google Shape;1398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7416" y="3740223"/>
            <a:ext cx="8427546" cy="41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1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038" y="4360676"/>
            <a:ext cx="8346584" cy="40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0" name="Google Shape;1400;p1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9226" y="5018341"/>
            <a:ext cx="8543926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1" name="Google Shape;1401;p12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97416" y="5638058"/>
            <a:ext cx="8543925" cy="4080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2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13] 손글씨 내용 탐지를 위한 모델 개발 (3)</a:t>
            </a:r>
            <a:endParaRPr sz="2800"/>
          </a:p>
        </p:txBody>
      </p:sp>
      <p:sp>
        <p:nvSpPr>
          <p:cNvPr id="1407" name="Google Shape;1407;p12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08" name="Google Shape;1408;p12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09" name="Google Shape;1409;p12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10" name="Google Shape;1410;p129"/>
          <p:cNvSpPr txBox="1"/>
          <p:nvPr>
            <p:ph idx="1" type="body"/>
          </p:nvPr>
        </p:nvSpPr>
        <p:spPr>
          <a:xfrm>
            <a:off x="681038" y="1255271"/>
            <a:ext cx="8543925" cy="27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데이터 설명</a:t>
            </a:r>
            <a:endParaRPr b="1" sz="17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Input: 손글씨 데이터 이미지(문장)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Output: 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주어진 단어/어절 탐지</a:t>
            </a:r>
            <a:endParaRPr sz="1750"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(json) image path와 예측한 string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데이터 구조</a:t>
            </a:r>
            <a:endParaRPr sz="17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Train: 36,961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Validation: 7,920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Test: 7,919</a:t>
            </a:r>
            <a:endParaRPr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pic>
        <p:nvPicPr>
          <p:cNvPr id="1411" name="Google Shape;1411;p1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237" y="4191492"/>
            <a:ext cx="41338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82104" y="3853556"/>
            <a:ext cx="2457450" cy="22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6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3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13] 손글씨 내용 탐지를 위한 모델 개발 (2)</a:t>
            </a:r>
            <a:endParaRPr sz="2800"/>
          </a:p>
        </p:txBody>
      </p:sp>
      <p:sp>
        <p:nvSpPr>
          <p:cNvPr id="1418" name="Google Shape;1418;p13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19" name="Google Shape;1419;p13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20" name="Google Shape;1420;p13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1" name="Google Shape;1421;p13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Task : 주어진 이미지의 문장을 Text로 추출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Dataset : image size는 이미지마다 다름.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Label Sample 참조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train 36,961 ,  validate 7,920,  test 7,919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Label Sample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{   "annotations": [  {  "width": 3740,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      "height": 176,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      "file_name": "00000010.png",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      "text": "근 노동현안에 대해 변화하는 만큼 믿고 지켜볼 것\"이라고 말했다. 한"     }}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Output Sample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{   "predict": [     {       "image_path": "./data/val/00000010.png",  "prediction": "Sample"     }}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Metric : 각 문장별로 Error Rate를 검사하는 mWER(Mean Word Error Rate)를 사용했습니다. mWER = sum(WERs) / len(Inputs)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Description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dataloader.py : img name기준 오름차순으로 json 파일 안에 라벨 정보를 불러온 뒤 label 이라는 스트링 형태로 저장, 한 이미지 tensor와 그 이미지에 대한 label이 label이라는 스트링으로 매칭되는 방식</a:t>
            </a:r>
            <a:endParaRPr/>
          </a:p>
        </p:txBody>
      </p:sp>
      <p:pic>
        <p:nvPicPr>
          <p:cNvPr id="1422" name="Google Shape;1422;p1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3841" y="1374997"/>
            <a:ext cx="3886200" cy="2181225"/>
          </a:xfrm>
          <a:prstGeom prst="rect">
            <a:avLst/>
          </a:prstGeom>
          <a:noFill/>
          <a:ln cap="flat" cmpd="sng" w="9525">
            <a:solidFill>
              <a:srgbClr val="9966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4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TensorFlow</a:t>
            </a:r>
            <a:endParaRPr/>
          </a:p>
        </p:txBody>
      </p:sp>
      <p:sp>
        <p:nvSpPr>
          <p:cNvPr id="230" name="Google Shape;230;p14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Solutions to common ML problems</a:t>
            </a:r>
            <a:endParaRPr/>
          </a:p>
        </p:txBody>
      </p:sp>
      <p:sp>
        <p:nvSpPr>
          <p:cNvPr id="231" name="Google Shape;231;p1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p1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3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14] (경량화 5M) 손글씨 내용 탐지를 위한 모델 개발</a:t>
            </a:r>
            <a:endParaRPr sz="2400"/>
          </a:p>
        </p:txBody>
      </p:sp>
      <p:sp>
        <p:nvSpPr>
          <p:cNvPr id="1428" name="Google Shape;1428;p13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29" name="Google Shape;1429;p13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30" name="Google Shape;1430;p13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1" name="Google Shape;1431;p131"/>
          <p:cNvSpPr txBox="1"/>
          <p:nvPr>
            <p:ph idx="1" type="body"/>
          </p:nvPr>
        </p:nvSpPr>
        <p:spPr>
          <a:xfrm>
            <a:off x="681038" y="1255270"/>
            <a:ext cx="8543925" cy="3307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b="1" lang="en-US" sz="1480"/>
              <a:t>주제</a:t>
            </a:r>
            <a:endParaRPr sz="111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(경량화 5M) 손글씨 내용 탐지를 위한 모델 개발</a:t>
            </a:r>
            <a:endParaRPr sz="148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손글씨 이미지에 적힌 단어/어절 탐지하여 텍스트 변환</a:t>
            </a:r>
            <a:endParaRPr sz="1110"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b="1" lang="en-US" sz="1480"/>
              <a:t>배경</a:t>
            </a:r>
            <a:endParaRPr sz="111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글로벌 기업은 OCR 을 활용하여 자율주행, 증강현실, IoT 산업분야 등 활발하게 활용중임</a:t>
            </a:r>
            <a:endParaRPr sz="111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전 세계적으로 발전중인 AI 기반 OCR의 한글 인식 정확도 향상 마련의 필요성이 높아짐</a:t>
            </a:r>
            <a:endParaRPr sz="1110"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AutoNum type="arabicPeriod"/>
            </a:pPr>
            <a:r>
              <a:rPr b="1" lang="en-US" sz="1480"/>
              <a:t>과제설명</a:t>
            </a:r>
            <a:endParaRPr sz="1110"/>
          </a:p>
          <a:p>
            <a:pPr indent="-228600" lvl="1" marL="685800" rtl="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80"/>
              <a:buChar char="•"/>
            </a:pPr>
            <a:r>
              <a:rPr lang="en-US" sz="1480"/>
              <a:t>제한된 파라미터 개수(5M) 내에서 손글씨 문장 이미지를 정확하게 탐지하여 텍스트로 변환할 수 있는 모델 개발</a:t>
            </a:r>
            <a:endParaRPr sz="1110"/>
          </a:p>
          <a:p>
            <a:pPr indent="-420369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80"/>
              <a:buNone/>
            </a:pPr>
            <a:r>
              <a:t/>
            </a:r>
            <a:endParaRPr sz="1480"/>
          </a:p>
        </p:txBody>
      </p:sp>
      <p:pic>
        <p:nvPicPr>
          <p:cNvPr id="1432" name="Google Shape;1432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8829" y="4730936"/>
            <a:ext cx="3479555" cy="1523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3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14] (경량화 5M) 손글씨 내용 탐지를 위한 모델 개발 (2)</a:t>
            </a:r>
            <a:endParaRPr sz="2400"/>
          </a:p>
        </p:txBody>
      </p:sp>
      <p:sp>
        <p:nvSpPr>
          <p:cNvPr id="1438" name="Google Shape;1438;p13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39" name="Google Shape;1439;p13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40" name="Google Shape;1440;p13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41" name="Google Shape;1441;p13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Task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주어진 이미지의 문장을 Text로 추출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모델 파라미터 수 5,000,000 (5M) 제한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5" name="Shape 1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6" name="Google Shape;1446;p13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15] (경량화 100M) 문서 내 정확한 정보 검색을 위한 모델 개발</a:t>
            </a:r>
            <a:endParaRPr sz="2000"/>
          </a:p>
        </p:txBody>
      </p:sp>
      <p:sp>
        <p:nvSpPr>
          <p:cNvPr id="1447" name="Google Shape;1447;p13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48" name="Google Shape;1448;p13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49" name="Google Shape;1449;p13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0" name="Google Shape;1450;p13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주제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(경량화 100M) 문서 내 정확한 정보 검색을 위한 모델 개발</a:t>
            </a:r>
            <a:endParaRPr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장문 글 내용을 파악하여 제시한 질문에 답변 찾기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배경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최근 자연어 처리(NLP) 기술에 대한 관심 증대되고 발전됨에 따라 장문의 텍스트를 이해하고, 질문에 대한 답변을 하는 알고리즘이 개발됨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국내 AI-Hub에서 스탠포드 대학의 SQuAD데이터 셋을 기반으로 한국형 SQuAD 데이터 셋을 구축 하여 NLP 개발 및 연구를 지원함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과제설명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뉴스데이터셋으로 이루어진 문단과 질문에 따른 답변 세트를 학습하여, 주어진 테스트 셋 문단 내에서의 질문에 대한 답을 찾아 답변하는 과제임.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최근 모바일 및 문서 검색과 함께 사용됨에 따라 속도 향상을 위해 경량화 된 모델을 구축하고자 함</a:t>
            </a:r>
            <a:endParaRPr sz="1250"/>
          </a:p>
          <a:p>
            <a:pPr indent="-40322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pic>
        <p:nvPicPr>
          <p:cNvPr id="1451" name="Google Shape;1451;p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9839" y="1266931"/>
            <a:ext cx="1907071" cy="127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5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13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US" sz="2200"/>
              <a:t>[과제 16] 일상 환경에서 언택트 교육을 위한 음성 인식 모델 개발</a:t>
            </a:r>
            <a:endParaRPr sz="2200"/>
          </a:p>
        </p:txBody>
      </p:sp>
      <p:sp>
        <p:nvSpPr>
          <p:cNvPr id="1457" name="Google Shape;1457;p13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58" name="Google Shape;1458;p13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59" name="Google Shape;1459;p13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60" name="Google Shape;1460;p134"/>
          <p:cNvSpPr txBox="1"/>
          <p:nvPr>
            <p:ph idx="1" type="body"/>
          </p:nvPr>
        </p:nvSpPr>
        <p:spPr>
          <a:xfrm>
            <a:off x="681038" y="1255271"/>
            <a:ext cx="8543925" cy="373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7771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77"/>
              <a:buNone/>
            </a:pPr>
            <a:r>
              <a:t/>
            </a:r>
            <a:endParaRPr sz="577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주제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일상 환경에서 언택트 교육을 위한 음성 인식 모델 개발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차량 및 외부 환경 생활 소음이 포함된 음성 데이터를 텍스트 형태로 변환 잡음 처리 인식(외부환경)</a:t>
            </a:r>
            <a:endParaRPr sz="11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배경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음성인식 기술이 많은 서비스에 활용됨에 따라, 다양한 환경 속에서의 음성 인식률 개선 필요성이 증대하고 있음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다양한 상황의 잡음 처리 기술에 대한 필요성 또한 증대됨</a:t>
            </a:r>
            <a:endParaRPr sz="11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과제설명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차량 내 주행 환경(정지 및 주행) 및 잡음환경(TV, 라디오 소음) 내 음성데이터를 잡음처리 이후 학습시켜 음성 내용을 텍스트 형태로 변환하는 STT 모델을 개발하여 성능 비교함</a:t>
            </a:r>
            <a:endParaRPr sz="1540"/>
          </a:p>
        </p:txBody>
      </p:sp>
      <p:pic>
        <p:nvPicPr>
          <p:cNvPr id="1461" name="Google Shape;1461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9450" y="5070475"/>
            <a:ext cx="34671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3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Times New Roman"/>
              <a:buNone/>
            </a:pPr>
            <a:r>
              <a:rPr lang="en-US" sz="2200"/>
              <a:t>[과제 17] 어린이 음성데이터에 나오는 문장을 텍스트 형태로 변환</a:t>
            </a:r>
            <a:endParaRPr sz="2200"/>
          </a:p>
        </p:txBody>
      </p:sp>
      <p:sp>
        <p:nvSpPr>
          <p:cNvPr id="1467" name="Google Shape;1467;p13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68" name="Google Shape;1468;p13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69" name="Google Shape;1469;p13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0" name="Google Shape;1470;p135"/>
          <p:cNvSpPr txBox="1"/>
          <p:nvPr>
            <p:ph idx="1" type="body"/>
          </p:nvPr>
        </p:nvSpPr>
        <p:spPr>
          <a:xfrm>
            <a:off x="681038" y="1255271"/>
            <a:ext cx="8543925" cy="39406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주제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어린이 음성데이터에 나오는 문장을 텍스트 형태로 변환</a:t>
            </a:r>
            <a:endParaRPr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어린이 음성으로 녹음된 파일의 발화 내용을 텍스트 형태로 변환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배경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기존 음성인식기에 대한 어린이 발화 성능 고찰이 필요함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최근 어린이를 타겟으로하는 인공지능 스피커 서비스, AI 교육 서비스가 개발됨에 따라 어린이 음성 인식에 대한 성능 향상 및 데이터셋의 필요성이 증대됨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과제설명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주어진 어린아이의 음성데이터를 학습시켜 음성데이터의 문장을 텍스트 형태로 변환하는 STT 모델을 개발하여 성능 비교</a:t>
            </a:r>
            <a:endParaRPr sz="1250"/>
          </a:p>
          <a:p>
            <a:pPr indent="-40322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pic>
        <p:nvPicPr>
          <p:cNvPr id="1471" name="Google Shape;1471;p1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7538" y="5195888"/>
            <a:ext cx="3467100" cy="9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5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13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18] 인터넷 악성 댓글 필터링을 위한 분류 모델 개발</a:t>
            </a:r>
            <a:endParaRPr sz="2400"/>
          </a:p>
        </p:txBody>
      </p:sp>
      <p:sp>
        <p:nvSpPr>
          <p:cNvPr id="1477" name="Google Shape;1477;p13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78" name="Google Shape;1478;p13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79" name="Google Shape;1479;p13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0" name="Google Shape;1480;p136"/>
          <p:cNvSpPr txBox="1"/>
          <p:nvPr>
            <p:ph idx="1" type="body"/>
          </p:nvPr>
        </p:nvSpPr>
        <p:spPr>
          <a:xfrm>
            <a:off x="681038" y="1255271"/>
            <a:ext cx="8543925" cy="41168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주제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인터넷 악성 댓글 필터링을 위한 모델 개발</a:t>
            </a:r>
            <a:endParaRPr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편견 및 혐오 검출하기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배경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최근 인터넷/SNS 등 각종 사이버 공간에서 특정인을 대상으로 한 악성 댓글로 상처를 주는 사례가 빈번히 일어나고 있음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인터넷 악성 댓글에 대해서 필터링 하기 위해서 IT 솔루션 및 AI 기술을 활용한 사례 증대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과제설명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뉴스 제목을 컨텍스트로, 댓글을 입력 데이터로 제공하여, 해당 입력 내의 악성 댓글 (악의적 발언, 폭언, 성차별 표현 등) 포함여부를 판단하여 결과값으로 반환</a:t>
            </a:r>
            <a:endParaRPr sz="1750"/>
          </a:p>
        </p:txBody>
      </p:sp>
      <p:pic>
        <p:nvPicPr>
          <p:cNvPr id="1481" name="Google Shape;1481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3000" y="5057841"/>
            <a:ext cx="1903901" cy="108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13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19] 우주전파 재난대비를 위한 예측 모델 개발 (1)</a:t>
            </a:r>
            <a:endParaRPr sz="2800"/>
          </a:p>
        </p:txBody>
      </p:sp>
      <p:sp>
        <p:nvSpPr>
          <p:cNvPr id="1487" name="Google Shape;1487;p13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88" name="Google Shape;1488;p13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89" name="Google Shape;1489;p13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90" name="Google Shape;1490;p137"/>
          <p:cNvSpPr txBox="1"/>
          <p:nvPr>
            <p:ph idx="1" type="body"/>
          </p:nvPr>
        </p:nvSpPr>
        <p:spPr>
          <a:xfrm>
            <a:off x="681038" y="1255269"/>
            <a:ext cx="8543925" cy="4369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과제 개요</a:t>
            </a:r>
            <a:endParaRPr b="1"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b="1" lang="en-US" sz="1750"/>
              <a:t>주제</a:t>
            </a:r>
            <a:endParaRPr sz="1250"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우주 전파 재난 대비를 위한 예측 모델 개발</a:t>
            </a:r>
            <a:endParaRPr sz="1750"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태양입자 유입(Proton Flux) 양상 예측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b="1" lang="en-US" sz="1750"/>
              <a:t>배경</a:t>
            </a:r>
            <a:endParaRPr sz="1250"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태양플레어, 코로나물질방출과 같은 태양활동으로 인해 지구로 유입된 고에너지 proton입자들로 위성장애, 극항로 방사선 피폭, 통신장애 등을 발생시킴</a:t>
            </a:r>
            <a:endParaRPr sz="1250"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원인이 되는 Proton 입자는 Travel Time이 다소 긴 편으로 예측에 어려움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b="1" lang="en-US" sz="1750"/>
              <a:t>과제설명</a:t>
            </a:r>
            <a:endParaRPr sz="1250"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태양 활동에 의해 지구로 유입되는 것들 중 상대적으로 지구에 먼저 도착하는 X-ray, SWE, EPM을 기반으로 이후 지구에 유입될 것으로 예상되는 Proton입자의 양을 예측</a:t>
            </a:r>
            <a:endParaRPr sz="1750"/>
          </a:p>
        </p:txBody>
      </p:sp>
      <p:pic>
        <p:nvPicPr>
          <p:cNvPr id="1491" name="Google Shape;1491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7537" y="1255269"/>
            <a:ext cx="2225920" cy="1246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3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19] 우주전파 재난대비를 위한 예측 모델 개발 (2)</a:t>
            </a:r>
            <a:endParaRPr sz="2800"/>
          </a:p>
        </p:txBody>
      </p:sp>
      <p:sp>
        <p:nvSpPr>
          <p:cNvPr id="1497" name="Google Shape;1497;p13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98" name="Google Shape;1498;p13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99" name="Google Shape;1499;p13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0" name="Google Shape;1500;p138"/>
          <p:cNvSpPr txBox="1"/>
          <p:nvPr>
            <p:ph idx="1" type="body"/>
          </p:nvPr>
        </p:nvSpPr>
        <p:spPr>
          <a:xfrm>
            <a:off x="681038" y="1255270"/>
            <a:ext cx="8543925" cy="22384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AutoNum type="arabicPeriod"/>
            </a:pPr>
            <a:r>
              <a:rPr lang="en-US" sz="2380"/>
              <a:t>Task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2380"/>
              <a:buChar char="•"/>
            </a:pPr>
            <a:r>
              <a:rPr lang="en-US" sz="238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태양관측위성으로 수집되는 데이터를 바탕으로</a:t>
            </a:r>
            <a:endParaRPr sz="238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2380"/>
              <a:buChar char="•"/>
            </a:pPr>
            <a:r>
              <a:rPr lang="en-US" sz="238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태양입자 유입(Proton Flux) 양상 예측 문제</a:t>
            </a:r>
            <a:endParaRPr sz="238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2380"/>
              <a:buChar char="•"/>
            </a:pPr>
            <a:r>
              <a:rPr lang="en-US" sz="238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Input : SWE, EPM, X-ray</a:t>
            </a:r>
            <a:endParaRPr sz="238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2380"/>
              <a:buChar char="•"/>
            </a:pPr>
            <a:r>
              <a:rPr lang="en-US" sz="238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Output : Proton</a:t>
            </a:r>
            <a:r>
              <a:rPr lang="en-US" sz="680"/>
              <a:t> </a:t>
            </a:r>
            <a:endParaRPr sz="5100">
              <a:latin typeface="Arial"/>
              <a:ea typeface="Arial"/>
              <a:cs typeface="Arial"/>
              <a:sym typeface="Arial"/>
            </a:endParaRPr>
          </a:p>
          <a:p>
            <a:pPr indent="-36322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sz="2380"/>
          </a:p>
          <a:p>
            <a:pPr indent="-36322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sz="2380"/>
          </a:p>
          <a:p>
            <a:pPr indent="-36322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None/>
            </a:pPr>
            <a:r>
              <a:t/>
            </a:r>
            <a:endParaRPr sz="2380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" name="Google Shape;1505;p13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19] Description (3)</a:t>
            </a:r>
            <a:endParaRPr sz="2800"/>
          </a:p>
        </p:txBody>
      </p:sp>
      <p:sp>
        <p:nvSpPr>
          <p:cNvPr id="1506" name="Google Shape;1506;p13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07" name="Google Shape;1507;p13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08" name="Google Shape;1508;p13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09" name="Google Shape;1509;p13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4163" lvl="0" marL="28416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540"/>
              <a:buAutoNum type="arabicPeriod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고에너지 입자는 태양의 플레어, 코로나 등에 의해 방출되며, 수시간/수일 내에 지구에 도달 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4163" lvl="0" marL="28416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540"/>
              <a:buAutoNum type="arabicPeriod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고에너지 입자 방출로 인해 지구로 유입되는 양성자(Proton Flux)가 증가하면 위성장애, 극지역 HF통신 및 항법시스템 장애 등을 야기함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4163" lvl="0" marL="28416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540"/>
              <a:buAutoNum type="arabicPeriod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X-ray는 플레어와 관련되어 있으며, SWE, EPM은 코로나와 관련되어 있으며, 양성자(Proton Flux)의 변화와 관련성이 있음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4163" lvl="0" marL="28416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540"/>
              <a:buAutoNum type="arabicPeriod"/>
            </a:pPr>
            <a:r>
              <a:rPr b="1"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데이터 관측 순서 </a:t>
            </a:r>
            <a:r>
              <a:rPr b="1" lang="en-US" sz="154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: X-ray &gt; Proton flux &gt; EPM, SWE</a:t>
            </a:r>
            <a:endParaRPr b="1" sz="1540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4163" lvl="0" marL="28416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540"/>
              <a:buAutoNum type="arabicPeriod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Proton : 지구 정지궤도에 있는 미국 GOES 위성에서 관측된 10MeV 이상 Proton flux의 5분 평균값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4163" lvl="0" marL="28416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540"/>
              <a:buAutoNum type="arabicPeriod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X-ray : 지구 정지궤도에 있는 미국 GOES 위성에서 관측된 x-ray의 1분 평균값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4163" lvl="0" marL="28416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540"/>
              <a:buAutoNum type="arabicPeriod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SWE : 지구에서 태양방향으로 150만 km 떨어진 위치의 ACE 위성에서 관측된, 태양에서 불어오는 태양풍의 밀도와 속도의 1분 평균값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4163" lvl="0" marL="284163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540"/>
              <a:buAutoNum type="arabicPeriod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EPM : 지구에서 태양방향으로 150만 km 떨어진 위치의 ACE 위성에서 관측된, 코로나물질방출에 의해 생성되는 고에너지 양성자와 전자 밀도의 5분 평균값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51435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540"/>
              <a:buChar char="•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에너지 크기별 8개로 나뉘어 측정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177800" lvl="2" marL="746125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540"/>
              <a:buChar char="•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(0.047~0.066MeV, ~0.114MeV, ~0.190MeV, ~0.310MeV, ~0.580MeV, ~1.05MeV, ~1.89MeV, ~4.75MeV )) 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4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19] Description (4)</a:t>
            </a:r>
            <a:endParaRPr sz="2800"/>
          </a:p>
        </p:txBody>
      </p:sp>
      <p:sp>
        <p:nvSpPr>
          <p:cNvPr id="1515" name="Google Shape;1515;p14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16" name="Google Shape;1516;p14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17" name="Google Shape;1517;p14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8" name="Google Shape;1518;p14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330"/>
              <a:buAutoNum type="arabicPeriod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양성자의 Traval Time은 태양 플레어, 코로나물질방출의 발생 위치, 방향 등에 따라 유동적임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330"/>
              <a:buAutoNum type="arabicPeriod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각 관측 데이터는 수집 주기(Time Step)가 다름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330"/>
              <a:buChar char="•"/>
            </a:pPr>
            <a:r>
              <a:rPr b="1" lang="en-US" sz="133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Proton : 5분 / x-ray : 1분 / SWE : 약 1분 / EPM : 약 5분</a:t>
            </a:r>
            <a:endParaRPr b="1" sz="1330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330"/>
              <a:buAutoNum type="arabicPeriod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SWE와 EPM은 수집주기가 다소 변동적임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330"/>
              <a:buAutoNum type="arabicPeriod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Input Data(X-ray, SWE, EPM) 중 -100은 위성의 고장으로 인해 해당 데이터가 관측이 되지 않았다는 메세지임.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30"/>
              <a:buChar char="•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Baseline에서는 임의로 0으로 변환합니다.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30"/>
              <a:buChar char="•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해당 Empty Cell의 데이터를 추정, 예측하여 Output에 반영하는 것 또한 참가자의 Skill로 합니다.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330"/>
              <a:buAutoNum type="arabicPeriod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Output Data(Proton) 중 -100은 위성의 고장으로 인해 해당 데이터가 관측이 되지 않았다는 메시지입니다.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30"/>
              <a:buChar char="•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Baseline에서 해당 Step은 Train에서 제외됩니다.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30"/>
              <a:buChar char="•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해당 Empty Cell의 데이터를 추정, 예측하여 Output에 반영하는 것 또한 참가자의 Skill로 합니다.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330"/>
              <a:buAutoNum type="arabicPeriod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Output Data(Proton) 중 -100은 위성의 고장으로 인해 해당 데이터가 관측이 되지 않았다는 메시지입니다. 따라서 해당 Step은 평가에서 제외됩니다.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24292E"/>
              </a:buClr>
              <a:buSzPts val="1330"/>
              <a:buAutoNum type="arabicPeriod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태양으로부터 관측되는 데이터는 매 사건마다 Traval Time이 다를 수 있어 관측되기 까지의 시간/ 혹은 영향을 주는 기간이 다를 수 있으며, 각 데이터의 관측 주기도 다르니 참고바랍니다.</a:t>
            </a:r>
            <a:r>
              <a:rPr lang="en-US" sz="380"/>
              <a:t> 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-144144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  <a:p>
            <a:pPr indent="-429894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  <a:p>
            <a:pPr indent="-429894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  <a:p>
            <a:pPr indent="-429894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1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/>
              <a:t>Solutions to common ML problems</a:t>
            </a:r>
            <a:endParaRPr/>
          </a:p>
        </p:txBody>
      </p:sp>
      <p:sp>
        <p:nvSpPr>
          <p:cNvPr id="239" name="Google Shape;239;p15"/>
          <p:cNvSpPr txBox="1"/>
          <p:nvPr>
            <p:ph idx="1" type="body"/>
          </p:nvPr>
        </p:nvSpPr>
        <p:spPr>
          <a:xfrm>
            <a:off x="681038" y="1255271"/>
            <a:ext cx="8543925" cy="9691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Simple step-by-step walkthroughs to solve common ML problems with TensorFlow.</a:t>
            </a:r>
            <a:endParaRPr/>
          </a:p>
        </p:txBody>
      </p:sp>
      <p:sp>
        <p:nvSpPr>
          <p:cNvPr id="240" name="Google Shape;240;p1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2" name="Google Shape;242;p1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43" name="Google Shape;2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8" y="2752061"/>
            <a:ext cx="8815754" cy="3076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29737" y="559624"/>
            <a:ext cx="1467055" cy="33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4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19] 우주전파 재난대비를 위한 예측 모델 개발 (5)</a:t>
            </a:r>
            <a:endParaRPr sz="2800"/>
          </a:p>
        </p:txBody>
      </p:sp>
      <p:sp>
        <p:nvSpPr>
          <p:cNvPr id="1524" name="Google Shape;1524;p14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25" name="Google Shape;1525;p14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26" name="Google Shape;1526;p14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27" name="Google Shape;1527;p14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Dataset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Phase		기간		Solar Proton Events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train		1998/02/04 ~ 2005/09/10		88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validate	 	2005/09/11 ~ 2012/07/11		18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test		2012/07/12 ~ 2017/12/31</a:t>
            </a:r>
            <a:endParaRPr/>
          </a:p>
          <a:p>
            <a:pPr indent="-117475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Data Directory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\_data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train 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train_AC_H0_SWE.csv, train_AC_H1_EPM.csv, train_proton.csv, train_xray.csv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validate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val_AC_H0_SWE.csv, val_AC_H1_EPM.csv, val_proton.csv, val_xray.csv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test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test_AC_H0_SWE.csv, test_AC_H1_EPM.csv, test_proton.csv, test_xray.csv</a:t>
            </a:r>
            <a:endParaRPr sz="3750">
              <a:latin typeface="Arial"/>
              <a:ea typeface="Arial"/>
              <a:cs typeface="Arial"/>
              <a:sym typeface="Arial"/>
            </a:endParaRPr>
          </a:p>
          <a:p>
            <a:pPr indent="-117475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b="1" sz="1750"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p14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19] 우주전파 재난대비를 위한 예측 모델 개발 (5)</a:t>
            </a:r>
            <a:endParaRPr sz="2800"/>
          </a:p>
        </p:txBody>
      </p:sp>
      <p:sp>
        <p:nvSpPr>
          <p:cNvPr id="1533" name="Google Shape;1533;p14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34" name="Google Shape;1534;p14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35" name="Google Shape;1535;p14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36" name="Google Shape;1536;p142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20"/>
              <a:buAutoNum type="arabicPeriod"/>
            </a:pPr>
            <a:r>
              <a:rPr lang="en-US" sz="1120"/>
              <a:t>Data Sample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AutoNum type="arabicPeriod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xray</a:t>
            </a:r>
            <a:endParaRPr sz="112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time_tag	     xs	 xl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2005-09-11 00:00.0   -100        -100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2005-09-11 01:00.0   -100       -100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2007-03-15 18:09     4.78E-09   3.73E-09</a:t>
            </a:r>
            <a:endParaRPr sz="1120"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AutoNum type="arabicPeriod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Proton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time_tag    proton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00:00.0     -100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05:00.0     955</a:t>
            </a:r>
            <a:endParaRPr sz="1120">
              <a:latin typeface="Calibri"/>
              <a:ea typeface="Calibri"/>
              <a:cs typeface="Calibri"/>
              <a:sym typeface="Calibri"/>
            </a:endParaRPr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AutoNum type="arabicPeriod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EPM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time_tag  P1P_.047-.066MEV_IONS_1/(cm**2-s-sr-MeV) ... P8P_1.89-4.75MEV_IONS_1/(cm**2-s-sr-MeV)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2005-09-11T00:01:00.000Z	152870	48966	33411	23198	17091	12280	7512.8	2836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2005-09-11T00:06:00.000Z	161880	56622	39165	26999	19946	13861	8183.1	2946.3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2005-09-11T00:11:00.000Z	156540	54534	38960	27481	20267	14088	8352.8	3000.3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AutoNum type="arabicPeriod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SWE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time_tag	                H_DENSITY_#/cc	SW_H_SPEED_km/s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2005-09-11T00:00:53.000Z	    -100	        -100</a:t>
            </a:r>
            <a:endParaRPr sz="1120">
              <a:latin typeface="Calibri"/>
              <a:ea typeface="Calibri"/>
              <a:cs typeface="Calibri"/>
              <a:sym typeface="Calibri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20"/>
              <a:buChar char="•"/>
            </a:pPr>
            <a:r>
              <a:rPr lang="en-US" sz="1120">
                <a:latin typeface="Calibri"/>
                <a:ea typeface="Calibri"/>
                <a:cs typeface="Calibri"/>
                <a:sym typeface="Calibri"/>
              </a:rPr>
              <a:t>2007-02-14T19:03:06.000Z	    2.8289	        674.1</a:t>
            </a:r>
            <a:endParaRPr sz="1120">
              <a:latin typeface="Calibri"/>
              <a:ea typeface="Calibri"/>
              <a:cs typeface="Calibri"/>
              <a:sym typeface="Calibri"/>
            </a:endParaRPr>
          </a:p>
          <a:p>
            <a:pPr indent="-44323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</a:pPr>
            <a:r>
              <a:t/>
            </a:r>
            <a:endParaRPr sz="1120"/>
          </a:p>
        </p:txBody>
      </p:sp>
      <p:sp>
        <p:nvSpPr>
          <p:cNvPr id="1537" name="Google Shape;1537;p142"/>
          <p:cNvSpPr/>
          <p:nvPr/>
        </p:nvSpPr>
        <p:spPr>
          <a:xfrm>
            <a:off x="4643628" y="1151550"/>
            <a:ext cx="4953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관측 순서 </a:t>
            </a:r>
            <a:r>
              <a:rPr b="1" lang="en-US" sz="12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: X-ray &gt; Proton flux &gt; EPM, SWE</a:t>
            </a:r>
            <a:endParaRPr b="1" sz="1200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1" lang="en-US" sz="120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주기 :</a:t>
            </a:r>
            <a:r>
              <a:rPr b="1" lang="en-US" sz="120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 Proton : 5분 / x-ray : 1분 / SWE : 약 1분 / EPM : 약 5분</a:t>
            </a:r>
            <a:endParaRPr b="1" sz="1200">
              <a:solidFill>
                <a:srgbClr val="FF0000"/>
              </a:solidFill>
              <a:latin typeface="Arimo"/>
              <a:ea typeface="Arimo"/>
              <a:cs typeface="Arimo"/>
              <a:sym typeface="Arimo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p14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19] 우주전파 재난대비를 위한 예측 모델 개발 (5)</a:t>
            </a:r>
            <a:endParaRPr sz="2800"/>
          </a:p>
        </p:txBody>
      </p:sp>
      <p:sp>
        <p:nvSpPr>
          <p:cNvPr id="1543" name="Google Shape;1543;p14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44" name="Google Shape;1544;p14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45" name="Google Shape;1545;p14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46" name="Google Shape;1546;p14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Label Sample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Proton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time_tag    proton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00:00.0     -100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05:00.0     955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10:00.0     1010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15:00.0     1050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20:00.0     1000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25:00.0     1090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1" name="Google Shape;1551;p14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[과제 19] 우주전파 재난대비를 위한 예측 모델 개발 (6)</a:t>
            </a:r>
            <a:endParaRPr sz="2800"/>
          </a:p>
        </p:txBody>
      </p:sp>
      <p:sp>
        <p:nvSpPr>
          <p:cNvPr id="1552" name="Google Shape;1552;p14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53" name="Google Shape;1553;p14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54" name="Google Shape;1554;p14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5" name="Google Shape;1555;p144"/>
          <p:cNvSpPr txBox="1"/>
          <p:nvPr>
            <p:ph idx="1" type="body"/>
          </p:nvPr>
        </p:nvSpPr>
        <p:spPr>
          <a:xfrm>
            <a:off x="681038" y="1255271"/>
            <a:ext cx="8543925" cy="14513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Metric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2800"/>
              <a:buChar char="•"/>
            </a:pPr>
            <a:r>
              <a:rPr lang="en-US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평가를 위한 Metric : RMSLE(Custom)</a:t>
            </a:r>
            <a:r>
              <a:rPr lang="en-US" sz="800"/>
              <a:t> </a:t>
            </a:r>
            <a:endParaRPr sz="6000">
              <a:latin typeface="Arial"/>
              <a:ea typeface="Arial"/>
              <a:cs typeface="Arial"/>
              <a:sym typeface="Arial"/>
            </a:endParaRPr>
          </a:p>
          <a:p>
            <a:pPr indent="-508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56" name="Google Shape;1556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8181" y="2801201"/>
            <a:ext cx="4029637" cy="31341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p14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20] 시간별 도로 교통량 예측 모델 개발</a:t>
            </a:r>
            <a:endParaRPr sz="3200"/>
          </a:p>
        </p:txBody>
      </p:sp>
      <p:sp>
        <p:nvSpPr>
          <p:cNvPr id="1562" name="Google Shape;1562;p14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63" name="Google Shape;1563;p14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64" name="Google Shape;1564;p14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65" name="Google Shape;1565;p145"/>
          <p:cNvSpPr txBox="1"/>
          <p:nvPr>
            <p:ph idx="1" type="body"/>
          </p:nvPr>
        </p:nvSpPr>
        <p:spPr>
          <a:xfrm>
            <a:off x="681038" y="1255271"/>
            <a:ext cx="8543925" cy="34486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주제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시간별 도로 교통량 예측 모델 개발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도로 통행량 시계열 데이터 및 주변 도로 상황 고려하여 일부 구간 통행량 예측</a:t>
            </a:r>
            <a:endParaRPr sz="11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배경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교통정체 현상은 현대사회 문제중 하나로 해결하고자 데이터 분석 노력을 하고 있지만, 도로망 데이터 규모가 크고 복잡함에 따라 예측의 어려움 발생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최근 하이패스 활용이 보편화 되고 증가됨에 따라 많은 데이터 축적되고 있으며, 이를 활용한 예측모델 구축하기 위한 노력이 증대되고 있음</a:t>
            </a:r>
            <a:endParaRPr sz="11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과제설명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각 도로(35개)의 시간별(1시간 단위) 교통량 데이터(베이스 시간대)를 제공하며, (평가 시간대)에는 10개 도로의 교통량만 제공하고, 이를 기반으로 25개 도로의 교통량을 예측하여 결과값으로 반환</a:t>
            </a:r>
            <a:endParaRPr sz="1540"/>
          </a:p>
        </p:txBody>
      </p:sp>
      <p:pic>
        <p:nvPicPr>
          <p:cNvPr id="1566" name="Google Shape;1566;p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4871" y="4777401"/>
            <a:ext cx="3115504" cy="1429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0" name="Shape 1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1" name="Google Shape;1571;p14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20] 시간별 도로 교통량 예측 모델 개발 2</a:t>
            </a:r>
            <a:endParaRPr sz="3200"/>
          </a:p>
        </p:txBody>
      </p:sp>
      <p:sp>
        <p:nvSpPr>
          <p:cNvPr id="1572" name="Google Shape;1572;p146"/>
          <p:cNvSpPr txBox="1"/>
          <p:nvPr>
            <p:ph idx="1" type="body"/>
          </p:nvPr>
        </p:nvSpPr>
        <p:spPr>
          <a:xfrm>
            <a:off x="681038" y="1255271"/>
            <a:ext cx="8543925" cy="17077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AutoNum type="arabicPeriod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이전 기간동안 35개 도로의 교통량과, 예측 기간동안 10개 도로의 교통량을 기반으로 25개 도로의 교통량 예측</a:t>
            </a:r>
            <a:endParaRPr sz="196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AutoNum type="arabicPeriod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각 고속도로(전체 35개)의 1시간 단위 교통량 데이터 제공.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Char char="•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10개 고속도로의 교통량 데이터는 전체 기간을 제공</a:t>
            </a:r>
            <a:endParaRPr sz="196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Char char="•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 25개 고속도로의 교통량 데이터는 예측기간을 제외한 기간만 제공</a:t>
            </a:r>
            <a:endParaRPr sz="1960"/>
          </a:p>
        </p:txBody>
      </p:sp>
      <p:sp>
        <p:nvSpPr>
          <p:cNvPr id="1573" name="Google Shape;1573;p14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74" name="Google Shape;1574;p14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75" name="Google Shape;1575;p14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576" name="Google Shape;1576;p146"/>
          <p:cNvGraphicFramePr/>
          <p:nvPr/>
        </p:nvGraphicFramePr>
        <p:xfrm>
          <a:off x="1094276" y="3286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{471F0FB9-687A-4747-9A09-EB3BCC093F19}</a:tableStyleId>
              </a:tblPr>
              <a:tblGrid>
                <a:gridCol w="611425"/>
                <a:gridCol w="1988900"/>
              </a:tblGrid>
              <a:tr h="38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/>
                        <a:t>Phase</a:t>
                      </a:r>
                      <a:endParaRPr/>
                    </a:p>
                  </a:txBody>
                  <a:tcPr marT="56075" marB="56075" marR="121525" marL="1215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/>
                        <a:t>#</a:t>
                      </a:r>
                      <a:endParaRPr/>
                    </a:p>
                  </a:txBody>
                  <a:tcPr marT="56075" marB="56075" marR="121525" marL="1215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train</a:t>
                      </a:r>
                      <a:endParaRPr/>
                    </a:p>
                  </a:txBody>
                  <a:tcPr marT="56075" marB="56075" marR="121525" marL="1215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2020.01.01 ~ 05.01</a:t>
                      </a:r>
                      <a:endParaRPr/>
                    </a:p>
                  </a:txBody>
                  <a:tcPr marT="56075" marB="56075" marR="121525" marL="1215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validate</a:t>
                      </a:r>
                      <a:endParaRPr/>
                    </a:p>
                  </a:txBody>
                  <a:tcPr marT="56075" marB="56075" marR="121525" marL="1215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2020.04.17 ~ 05.16</a:t>
                      </a:r>
                      <a:endParaRPr/>
                    </a:p>
                  </a:txBody>
                  <a:tcPr marT="56075" marB="56075" marR="121525" marL="1215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</a:tr>
              <a:tr h="381400"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test</a:t>
                      </a:r>
                      <a:endParaRPr/>
                    </a:p>
                  </a:txBody>
                  <a:tcPr marT="56075" marB="56075" marR="121525" marL="1215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/>
                        <a:t>2020.05.02 ~ 05.31</a:t>
                      </a:r>
                      <a:endParaRPr/>
                    </a:p>
                  </a:txBody>
                  <a:tcPr marT="56075" marB="56075" marR="121525" marL="1215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577" name="Google Shape;1577;p146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36145" y="2943350"/>
            <a:ext cx="4288817" cy="3767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1" name="Shape 1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2" name="Google Shape;1582;p14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20] 시간별 도로 교통량 예측 모델 개발 3</a:t>
            </a:r>
            <a:endParaRPr sz="3200"/>
          </a:p>
        </p:txBody>
      </p:sp>
      <p:sp>
        <p:nvSpPr>
          <p:cNvPr id="1583" name="Google Shape;1583;p147"/>
          <p:cNvSpPr txBox="1"/>
          <p:nvPr>
            <p:ph idx="1" type="body"/>
          </p:nvPr>
        </p:nvSpPr>
        <p:spPr>
          <a:xfrm>
            <a:off x="681038" y="1255271"/>
            <a:ext cx="8543925" cy="5022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rPr>
              <a:t>제공되는 Dataset은 Sample입니다.</a:t>
            </a:r>
            <a:endParaRPr sz="1750">
              <a:solidFill>
                <a:srgbClr val="2429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rPr>
              <a:t>제공되는 Sample Dataset은 Sequence Data임을 고려하여, 예측기간의 교통량을 예측 할 수 있도록 이전 기간의 데이터가 함께 제공됩니다.</a:t>
            </a:r>
            <a:endParaRPr/>
          </a:p>
          <a:p>
            <a:pPr indent="-4572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rPr>
              <a:t>이 문제에서는 참가자가 원하는 크기의 Window를 적용 할 수 있도록 Dataset들을 Concat 등으로 연결/조합하는 것이 허용됩니다.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50"/>
              <a:buFont typeface="Arial"/>
              <a:buChar char="•"/>
            </a:pPr>
            <a:r>
              <a:rPr lang="en-US" sz="175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rPr>
              <a:t>Concat에 대한 상세 설명</a:t>
            </a:r>
            <a:endParaRPr sz="1750">
              <a:solidFill>
                <a:srgbClr val="24292E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572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rPr>
              <a:t>현재 대회규정상  Validate set 혹은 Test set을 '학습'에 사용하는 것은 금지되어 있습니다.</a:t>
            </a:r>
            <a:endParaRPr/>
          </a:p>
          <a:p>
            <a:pPr indent="-4572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rPr>
              <a:t>하지만 해당 문제는 Sequence 데이터의 특성상 참가자가 RNN을 사용할 것으로 예상되며, 그에 따라 참가자가 원하는 Window의 크기가 다를 것으로 보이며, 주어진 Dataset의 시점보다 앞 시점의 데이터를 입력으로 사용하는 것이 필요하다고 판단되었습니다.</a:t>
            </a:r>
            <a:endParaRPr/>
          </a:p>
          <a:p>
            <a:pPr indent="-4572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rPr>
              <a:t>즉, Validate 혹은 Test set을 모델의 학습에 반영하는 것은 여전히 금지되어있습니다. </a:t>
            </a:r>
            <a:endParaRPr/>
          </a:p>
          <a:p>
            <a:pPr indent="-4572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Calibri"/>
                <a:ea typeface="Calibri"/>
                <a:cs typeface="Calibri"/>
                <a:sym typeface="Calibri"/>
              </a:rPr>
              <a:t>단, Val, Test 셋의 Eval()시 Sequence 입력을 위해 이전 시점의 데이터를 Concat하는 것만 허용됩니다. </a:t>
            </a:r>
            <a:endParaRPr sz="3750">
              <a:latin typeface="Calibri"/>
              <a:ea typeface="Calibri"/>
              <a:cs typeface="Calibri"/>
              <a:sym typeface="Calibri"/>
            </a:endParaRPr>
          </a:p>
          <a:p>
            <a:pPr indent="-403225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14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85" name="Google Shape;1585;p14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86" name="Google Shape;1586;p14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14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20] 시간별 도로 교통량 예측 모델 개발 4</a:t>
            </a:r>
            <a:endParaRPr sz="3200"/>
          </a:p>
        </p:txBody>
      </p:sp>
      <p:sp>
        <p:nvSpPr>
          <p:cNvPr id="1592" name="Google Shape;1592;p148"/>
          <p:cNvSpPr txBox="1"/>
          <p:nvPr>
            <p:ph idx="1" type="body"/>
          </p:nvPr>
        </p:nvSpPr>
        <p:spPr>
          <a:xfrm>
            <a:off x="681038" y="1255271"/>
            <a:ext cx="8543925" cy="5022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60"/>
              <a:buAutoNum type="arabicPeriod"/>
            </a:pPr>
            <a:r>
              <a:rPr b="1" lang="en-US" sz="196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Evaluation()은 예측기간의 Red Cell에 대해서만 평가를 진행합니다.</a:t>
            </a:r>
            <a:endParaRPr/>
          </a:p>
          <a:p>
            <a:pPr indent="-4572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Char char="•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(prediction.txt 파일의 최근 15일 예측값에 대해서 Target Value와 매칭하여 Evaluation)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AutoNum type="arabicPeriod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주의점 : Test Dataset을 Concat 등으로 확장하여 사용하는 경우, 사후 검증에서도 재현 될 수 있도록 제출 코드상에 자동화하여 작성 !!! 필수 !!!</a:t>
            </a:r>
            <a:endParaRPr/>
          </a:p>
          <a:p>
            <a:pPr indent="-457200" lvl="1" marL="6286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Char char="•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(Admin은 참가자에게 제공되는 Sample Dataset을 기준으로 Dataset 보유)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AutoNum type="arabicPeriod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Blue Cell : 제공되는 데이터</a:t>
            </a:r>
            <a:endParaRPr sz="196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AutoNum type="arabicPeriod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Red Cell : 제공되지 않는 데이터 (-999로 표기됨) ***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960"/>
              <a:buAutoNum type="arabicPeriod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참고 :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60"/>
              <a:buChar char="•"/>
            </a:pPr>
            <a:r>
              <a:rPr lang="en-US" sz="1960">
                <a:solidFill>
                  <a:srgbClr val="FF0000"/>
                </a:solidFill>
                <a:latin typeface="Arimo"/>
                <a:ea typeface="Arimo"/>
                <a:cs typeface="Arimo"/>
                <a:sym typeface="Arimo"/>
              </a:rPr>
              <a:t>Sample Train Dataset(2020. 01. 01 ~ 05. 01) 중 1일치 데이터(3월 30일)은 기계 오류로 인해 데이터가 수집 되지 않았음</a:t>
            </a:r>
            <a:endParaRPr sz="1960">
              <a:solidFill>
                <a:srgbClr val="FF0000"/>
              </a:solidFill>
            </a:endParaRPr>
          </a:p>
        </p:txBody>
      </p:sp>
      <p:sp>
        <p:nvSpPr>
          <p:cNvPr id="1593" name="Google Shape;1593;p14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594" name="Google Shape;1594;p14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595" name="Google Shape;1595;p14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9" name="Shape 1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0" name="Google Shape;1600;p14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20] 시간별 도로 교통량 예측 모델 개발 5</a:t>
            </a:r>
            <a:endParaRPr sz="3200"/>
          </a:p>
        </p:txBody>
      </p:sp>
      <p:sp>
        <p:nvSpPr>
          <p:cNvPr id="1601" name="Google Shape;1601;p14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02" name="Google Shape;1602;p14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03" name="Google Shape;1603;p14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04" name="Google Shape;1604;p149"/>
          <p:cNvSpPr txBox="1"/>
          <p:nvPr>
            <p:ph idx="1" type="body"/>
          </p:nvPr>
        </p:nvSpPr>
        <p:spPr>
          <a:xfrm>
            <a:off x="681038" y="1255271"/>
            <a:ext cx="8543925" cy="12516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Data Dictionary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30"/>
              <a:buChar char="•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\_data 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30"/>
              <a:buChar char="•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train.csv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30"/>
              <a:buChar char="•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validate.csv</a:t>
            </a:r>
            <a:endParaRPr sz="133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30"/>
              <a:buChar char="•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test.csv</a:t>
            </a:r>
            <a:r>
              <a:rPr lang="en-US" sz="380"/>
              <a:t> 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-144144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</p:txBody>
      </p:sp>
      <p:pic>
        <p:nvPicPr>
          <p:cNvPr id="1605" name="Google Shape;1605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2071" y="3124319"/>
            <a:ext cx="7265163" cy="1251611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149"/>
          <p:cNvSpPr/>
          <p:nvPr/>
        </p:nvSpPr>
        <p:spPr>
          <a:xfrm>
            <a:off x="722071" y="2599306"/>
            <a:ext cx="139217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4292E"/>
                </a:solidFill>
                <a:latin typeface="Arial"/>
                <a:ea typeface="Arial"/>
                <a:cs typeface="Arial"/>
                <a:sym typeface="Arial"/>
              </a:rPr>
              <a:t>Data Sample</a:t>
            </a:r>
            <a:endParaRPr b="1" i="0" sz="1800">
              <a:solidFill>
                <a:srgbClr val="24292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7" name="Google Shape;1607;p1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2071" y="4683787"/>
            <a:ext cx="6862029" cy="1364708"/>
          </a:xfrm>
          <a:prstGeom prst="rect">
            <a:avLst/>
          </a:prstGeom>
          <a:noFill/>
          <a:ln>
            <a:noFill/>
          </a:ln>
        </p:spPr>
      </p:pic>
      <p:sp>
        <p:nvSpPr>
          <p:cNvPr id="1608" name="Google Shape;1608;p149"/>
          <p:cNvSpPr/>
          <p:nvPr/>
        </p:nvSpPr>
        <p:spPr>
          <a:xfrm>
            <a:off x="4665785" y="5232927"/>
            <a:ext cx="4953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참고 : 예측 기간 중 25개 도로의 교통량 데이터는 -999로 처리되어있음</a:t>
            </a:r>
            <a:endParaRPr sz="18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2" name="Shape 1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3" name="Google Shape;1613;p15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A8D08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20] 시간별 도로 교통량 예측 모델 개발 6</a:t>
            </a:r>
            <a:endParaRPr sz="3200"/>
          </a:p>
        </p:txBody>
      </p:sp>
      <p:sp>
        <p:nvSpPr>
          <p:cNvPr id="1614" name="Google Shape;1614;p15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15" name="Google Shape;1615;p15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16" name="Google Shape;1616;p15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7" name="Google Shape;1617;p150"/>
          <p:cNvSpPr txBox="1"/>
          <p:nvPr>
            <p:ph idx="1" type="body"/>
          </p:nvPr>
        </p:nvSpPr>
        <p:spPr>
          <a:xfrm>
            <a:off x="681038" y="1255270"/>
            <a:ext cx="8543925" cy="25145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Commands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960"/>
              <a:buChar char="•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# train </a:t>
            </a:r>
            <a:endParaRPr sz="196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960"/>
              <a:buChar char="•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python main.py </a:t>
            </a:r>
            <a:endParaRPr sz="196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960"/>
              <a:buChar char="•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# test</a:t>
            </a:r>
            <a:endParaRPr sz="196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960"/>
              <a:buChar char="•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python main.py --batch=4 --model_name="1.pth" --mode="test"</a:t>
            </a:r>
            <a:endParaRPr sz="196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960"/>
              <a:buChar char="•"/>
            </a:pPr>
            <a:r>
              <a:rPr lang="en-US" sz="196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All options in example commands are default value.</a:t>
            </a:r>
            <a:r>
              <a:rPr lang="en-US" sz="560"/>
              <a:t> </a:t>
            </a:r>
            <a:endParaRPr sz="4200">
              <a:latin typeface="Arial"/>
              <a:ea typeface="Arial"/>
              <a:cs typeface="Arial"/>
              <a:sym typeface="Arial"/>
            </a:endParaRPr>
          </a:p>
          <a:p>
            <a:pPr indent="-10414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</p:txBody>
      </p:sp>
      <p:grpSp>
        <p:nvGrpSpPr>
          <p:cNvPr id="1618" name="Google Shape;1618;p150"/>
          <p:cNvGrpSpPr/>
          <p:nvPr/>
        </p:nvGrpSpPr>
        <p:grpSpPr>
          <a:xfrm>
            <a:off x="949570" y="4281901"/>
            <a:ext cx="3562350" cy="1205051"/>
            <a:chOff x="949570" y="3661799"/>
            <a:chExt cx="3562350" cy="1205051"/>
          </a:xfrm>
        </p:grpSpPr>
        <p:sp>
          <p:nvSpPr>
            <p:cNvPr id="1619" name="Google Shape;1619;p150"/>
            <p:cNvSpPr/>
            <p:nvPr/>
          </p:nvSpPr>
          <p:spPr>
            <a:xfrm>
              <a:off x="1019909" y="3661799"/>
              <a:ext cx="2898229" cy="276999"/>
            </a:xfrm>
            <a:prstGeom prst="rect">
              <a:avLst/>
            </a:prstGeom>
            <a:solidFill>
              <a:srgbClr val="F6F8FA"/>
            </a:solidFill>
            <a:ln>
              <a:noFill/>
            </a:ln>
          </p:spPr>
          <p:txBody>
            <a:bodyPr anchorCtr="0" anchor="ctr" bIns="0" lIns="0" spcFirstLastPara="1" rIns="0" wrap="square" tIns="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solidFill>
                    <a:srgbClr val="24292E"/>
                  </a:solidFill>
                  <a:latin typeface="Arimo"/>
                  <a:ea typeface="Arimo"/>
                  <a:cs typeface="Arimo"/>
                  <a:sym typeface="Arimo"/>
                </a:rPr>
                <a:t>평가를 위한 Metric : RMSLE</a:t>
              </a:r>
              <a:endPara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620" name="Google Shape;1620;p15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49570" y="4085800"/>
              <a:ext cx="3562350" cy="7810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lang="en-US" sz="2800"/>
              <a:t>The relationship between TensorFlow and Keras</a:t>
            </a:r>
            <a:endParaRPr sz="2800"/>
          </a:p>
        </p:txBody>
      </p:sp>
      <p:sp>
        <p:nvSpPr>
          <p:cNvPr id="250" name="Google Shape;250;p16"/>
          <p:cNvSpPr txBox="1"/>
          <p:nvPr>
            <p:ph idx="1" type="body"/>
          </p:nvPr>
        </p:nvSpPr>
        <p:spPr>
          <a:xfrm>
            <a:off x="681038" y="1255272"/>
            <a:ext cx="8543925" cy="14087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lang="en-US" sz="1750"/>
              <a:t>TensorFlow’s high-level APIs are based on the Keras API standard for defining and training neural networks.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Char char="•"/>
            </a:pPr>
            <a:r>
              <a:rPr lang="en-US" sz="1750"/>
              <a:t>Keras enables fast prototyping, state-of-the-art research, and production—all with user-friendly APIs.</a:t>
            </a:r>
            <a:endParaRPr/>
          </a:p>
          <a:p>
            <a:pPr indent="-40322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Arial"/>
              <a:buNone/>
            </a:pPr>
            <a:r>
              <a:t/>
            </a:r>
            <a:endParaRPr sz="1750"/>
          </a:p>
        </p:txBody>
      </p:sp>
      <p:sp>
        <p:nvSpPr>
          <p:cNvPr id="251" name="Google Shape;251;p1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" name="Google Shape;252;p1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Keras vs. tf.keras: What's the difference in TensorFlow 2.0 ..." id="254" name="Google Shape;25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9930" y="2989946"/>
            <a:ext cx="4566139" cy="3006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06026" y="136523"/>
            <a:ext cx="1467055" cy="33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15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26" name="Google Shape;1626;p15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27" name="Google Shape;1627;p15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28" name="Google Shape;1628;p151"/>
          <p:cNvGraphicFramePr/>
          <p:nvPr/>
        </p:nvGraphicFramePr>
        <p:xfrm>
          <a:off x="342901" y="277586"/>
          <a:ext cx="9274628" cy="5951764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2" name="Shape 1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3" name="Google Shape;1633;p15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34" name="Google Shape;1634;p15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35" name="Google Shape;1635;p15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aphicFrame>
        <p:nvGraphicFramePr>
          <p:cNvPr id="1636" name="Google Shape;1636;p152"/>
          <p:cNvGraphicFramePr/>
          <p:nvPr/>
        </p:nvGraphicFramePr>
        <p:xfrm>
          <a:off x="342900" y="307730"/>
          <a:ext cx="9267092" cy="6048622"/>
        </p:xfrm>
        <a:graphic>
          <a:graphicData uri="http://schemas.openxmlformats.org/drawingml/2006/chart">
            <c:chart r:id="rId3"/>
          </a:graphicData>
        </a:graphic>
      </p:graphicFrame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1" name="Google Shape;1641;p15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Covariance and correlation</a:t>
            </a:r>
            <a:endParaRPr/>
          </a:p>
        </p:txBody>
      </p:sp>
      <p:sp>
        <p:nvSpPr>
          <p:cNvPr id="1642" name="Google Shape;1642;p15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43" name="Google Shape;1643;p153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44" name="Google Shape;1644;p15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45" name="Google Shape;1645;p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2631" y="1296683"/>
            <a:ext cx="7626778" cy="228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6" name="Google Shape;1646;p1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6138" y="3636365"/>
            <a:ext cx="7892022" cy="27199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0" name="Shape 1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1" name="Google Shape;1651;p15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Numerical Differentiation</a:t>
            </a:r>
            <a:endParaRPr/>
          </a:p>
        </p:txBody>
      </p:sp>
      <p:sp>
        <p:nvSpPr>
          <p:cNvPr id="1652" name="Google Shape;1652;p15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53" name="Google Shape;1653;p154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54" name="Google Shape;1654;p15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55" name="Google Shape;1655;p1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9518" y="1466658"/>
            <a:ext cx="3191320" cy="943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5556" y="4037289"/>
            <a:ext cx="7487695" cy="952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1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3421" y="1466658"/>
            <a:ext cx="2266133" cy="2327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15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556" y="2651943"/>
            <a:ext cx="4038600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9" name="Google Shape;1659;p15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35556" y="5193030"/>
            <a:ext cx="5095875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3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4" name="Google Shape;1664;p15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1차원 칼만 필터식</a:t>
            </a:r>
            <a:endParaRPr/>
          </a:p>
        </p:txBody>
      </p:sp>
      <p:sp>
        <p:nvSpPr>
          <p:cNvPr id="1665" name="Google Shape;1665;p155"/>
          <p:cNvSpPr txBox="1"/>
          <p:nvPr>
            <p:ph idx="1" type="body"/>
          </p:nvPr>
        </p:nvSpPr>
        <p:spPr>
          <a:xfrm>
            <a:off x="681038" y="1255272"/>
            <a:ext cx="8543925" cy="1365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칼만 필터는 잡음이 포함되어 있는 측정치를 바탕으로 선형 역학계의 상태를 추정하는 재귀 필터</a:t>
            </a:r>
            <a:endParaRPr sz="133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어떤 트럭이 마찰력이 없는 x축 공간에 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관찰자는 칼만 필터를 이용해서 부정확한 측정값을 기반으로 트럭의 실제 위치를 추정할 수 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트럭의 상태를 나타내는 벡터는 그 트럭의 위치와 속도로 나타내면 적당하다.</a:t>
            </a:r>
            <a:endParaRPr/>
          </a:p>
          <a:p>
            <a:pPr indent="-429894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</p:txBody>
      </p:sp>
      <p:sp>
        <p:nvSpPr>
          <p:cNvPr id="1666" name="Google Shape;1666;p15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67" name="Google Shape;1667;p15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68" name="Google Shape;1668;p15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descr="{\displaystyle {\textbf {x}}_{k}={\textbf {F}}_{k}{\textbf {x}}_{k-1}+{\textbf {B}}_{k}{\textbf {u}}_{k}+{\textbf {w}}_{k}}" id="1669" name="Google Shape;1669;p155"/>
          <p:cNvSpPr/>
          <p:nvPr/>
        </p:nvSpPr>
        <p:spPr>
          <a:xfrm>
            <a:off x="4800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70" name="Google Shape;1670;p1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9947" y="5700805"/>
            <a:ext cx="4444875" cy="409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1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1239" y="2427077"/>
            <a:ext cx="4956939" cy="936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1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81083" y="3469207"/>
            <a:ext cx="3081974" cy="428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1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29947" y="4217292"/>
            <a:ext cx="3003141" cy="42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15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696935" y="4962297"/>
            <a:ext cx="1481617" cy="358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15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129947" y="2788783"/>
            <a:ext cx="1343788" cy="74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15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896591" y="4644344"/>
            <a:ext cx="1704806" cy="742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7" name="Google Shape;1677;p15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8032708" y="4565222"/>
            <a:ext cx="1332192" cy="8212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156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용어 사전</a:t>
            </a:r>
            <a:endParaRPr/>
          </a:p>
        </p:txBody>
      </p:sp>
      <p:sp>
        <p:nvSpPr>
          <p:cNvPr id="1683" name="Google Shape;1683;p156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684" name="Google Shape;1684;p15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85" name="Google Shape;1685;p15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86" name="Google Shape;1686;p15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1" name="Google Shape;1691;p15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stochastic</a:t>
            </a:r>
            <a:endParaRPr/>
          </a:p>
        </p:txBody>
      </p:sp>
      <p:sp>
        <p:nvSpPr>
          <p:cNvPr id="1692" name="Google Shape;1692;p157"/>
          <p:cNvSpPr txBox="1"/>
          <p:nvPr>
            <p:ph idx="1" type="body"/>
          </p:nvPr>
        </p:nvSpPr>
        <p:spPr>
          <a:xfrm>
            <a:off x="681038" y="1255272"/>
            <a:ext cx="8543925" cy="1700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stochastic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확률론적</a:t>
            </a:r>
            <a:endParaRPr sz="17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randomly determined;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having a random probability distribution or pattern that may be analyzed statistically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but may not be predicted precisely</a:t>
            </a:r>
            <a:endParaRPr sz="1750"/>
          </a:p>
        </p:txBody>
      </p:sp>
      <p:sp>
        <p:nvSpPr>
          <p:cNvPr id="1693" name="Google Shape;1693;p15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94" name="Google Shape;1694;p15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95" name="Google Shape;1695;p15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96" name="Google Shape;1696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0980" y="3227011"/>
            <a:ext cx="5144039" cy="285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0" name="Shape 1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1" name="Google Shape;1701;p158"/>
          <p:cNvSpPr txBox="1"/>
          <p:nvPr>
            <p:ph type="title"/>
          </p:nvPr>
        </p:nvSpPr>
        <p:spPr>
          <a:xfrm>
            <a:off x="681038" y="2343397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끝.</a:t>
            </a:r>
            <a:endParaRPr/>
          </a:p>
        </p:txBody>
      </p:sp>
      <p:sp>
        <p:nvSpPr>
          <p:cNvPr id="1702" name="Google Shape;1702;p15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03" name="Google Shape;1703;p15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704" name="Google Shape;1704;p158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TensorFlow and Keras</a:t>
            </a:r>
            <a:endParaRPr/>
          </a:p>
        </p:txBody>
      </p:sp>
      <p:sp>
        <p:nvSpPr>
          <p:cNvPr id="261" name="Google Shape;261;p17"/>
          <p:cNvSpPr txBox="1"/>
          <p:nvPr>
            <p:ph idx="1" type="body"/>
          </p:nvPr>
        </p:nvSpPr>
        <p:spPr>
          <a:xfrm>
            <a:off x="681038" y="1255271"/>
            <a:ext cx="8543925" cy="38970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/>
              <a:t>As of mid-2017, Keras was fully</a:t>
            </a:r>
            <a:r>
              <a:rPr i="1" lang="en-US" sz="2380"/>
              <a:t> adopted and integrated</a:t>
            </a:r>
            <a:r>
              <a:rPr lang="en-US" sz="2380"/>
              <a:t> into TensorFlow.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lang="en-US" sz="2380"/>
              <a:t>This TensorFlow + Keras integration means that you can: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AutoNum type="arabicPeriod"/>
            </a:pPr>
            <a:r>
              <a:rPr lang="en-US" sz="2380"/>
              <a:t>Define your model using the easy to use interface of Keras</a:t>
            </a:r>
            <a:endParaRPr/>
          </a:p>
          <a:p>
            <a:pPr indent="-514350" lvl="1" marL="9715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Calibri"/>
              <a:buAutoNum type="arabicPeriod"/>
            </a:pPr>
            <a:r>
              <a:rPr lang="en-US" sz="2380"/>
              <a:t>And then drop down into TensorFlow if you need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specific TensorFlow functionality or 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need to implement a custom feature that Keras does not support but TensorFlow does.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Char char="•"/>
            </a:pPr>
            <a:r>
              <a:rPr b="1" lang="en-US" sz="2380"/>
              <a:t>You can insert TensorFlow code </a:t>
            </a:r>
            <a:r>
              <a:rPr b="1" i="1" lang="en-US" sz="2380"/>
              <a:t>directly</a:t>
            </a:r>
            <a:r>
              <a:rPr b="1" lang="en-US" sz="2380"/>
              <a:t> into your Keras model or training pipeline!</a:t>
            </a:r>
            <a:endParaRPr sz="2380"/>
          </a:p>
          <a:p>
            <a:pPr indent="-36322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80"/>
              <a:buFont typeface="Arial"/>
              <a:buNone/>
            </a:pPr>
            <a:r>
              <a:t/>
            </a:r>
            <a:endParaRPr sz="2380"/>
          </a:p>
        </p:txBody>
      </p:sp>
      <p:sp>
        <p:nvSpPr>
          <p:cNvPr id="262" name="Google Shape;262;p1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5" name="Google Shape;26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29737" y="559624"/>
            <a:ext cx="1467055" cy="333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8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Neural Network</a:t>
            </a:r>
            <a:endParaRPr/>
          </a:p>
        </p:txBody>
      </p:sp>
      <p:sp>
        <p:nvSpPr>
          <p:cNvPr id="271" name="Google Shape;271;p18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신경망</a:t>
            </a:r>
            <a:endParaRPr/>
          </a:p>
        </p:txBody>
      </p:sp>
      <p:sp>
        <p:nvSpPr>
          <p:cNvPr id="272" name="Google Shape;272;p1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3" name="Google Shape;273;p1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4" name="Google Shape;274;p1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신경망</a:t>
            </a:r>
            <a:endParaRPr/>
          </a:p>
        </p:txBody>
      </p:sp>
      <p:sp>
        <p:nvSpPr>
          <p:cNvPr id="280" name="Google Shape;280;p19"/>
          <p:cNvSpPr txBox="1"/>
          <p:nvPr>
            <p:ph idx="1" type="body"/>
          </p:nvPr>
        </p:nvSpPr>
        <p:spPr>
          <a:xfrm>
            <a:off x="681038" y="1255271"/>
            <a:ext cx="8543925" cy="2015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그림의 모델링은 다음과 같이 매칭됩니다.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x0, x1, x2 : 입력되는 뉴런의 축삭돌기로부터 전달되는 신호의 양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w0, w1, w2 : 시냅스의 강도, 즉 입력되는 뉴런의 영향력을 나타냅니다.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w0</a:t>
            </a:r>
            <a:r>
              <a:rPr i="1" lang="en-US" sz="1600"/>
              <a:t>x0 + w1</a:t>
            </a:r>
            <a:r>
              <a:rPr lang="en-US" sz="1600"/>
              <a:t>x1 + w2*x2 : 입력되는 신호의 양과 해당 신호의 시냅스 강도가 곱해진 값의 합계</a:t>
            </a:r>
            <a:endParaRPr/>
          </a:p>
          <a:p>
            <a:pPr indent="-228600" lvl="1" marL="685800" rtl="0" algn="l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en-US" sz="1600"/>
              <a:t>f : 최종 합계가 다른 뉴런에게 전달되는 신호의 양을 결정짓는 규칙, 이를 활성화 함수.</a:t>
            </a:r>
            <a:endParaRPr/>
          </a:p>
          <a:p>
            <a:pPr indent="-412750" lvl="0" marL="514350" rt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t/>
            </a:r>
            <a:endParaRPr sz="1600"/>
          </a:p>
        </p:txBody>
      </p:sp>
      <p:sp>
        <p:nvSpPr>
          <p:cNvPr id="281" name="Google Shape;281;p1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1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3" name="Google Shape;283;p1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neuron" id="284" name="Google Shape;2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234" y="3270738"/>
            <a:ext cx="7851531" cy="29103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gorithm, learning, machine, network, neural icon" id="285" name="Google Shape;2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3965" y="36512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None/>
            </a:pPr>
            <a:r>
              <a:rPr b="0" lang="en-US" sz="2800"/>
              <a:t>세 개의 신호를 받아 하나의 신호를 전달하는 뉴런</a:t>
            </a:r>
            <a:endParaRPr sz="2800"/>
          </a:p>
        </p:txBody>
      </p:sp>
      <p:sp>
        <p:nvSpPr>
          <p:cNvPr id="291" name="Google Shape;291;p20"/>
          <p:cNvSpPr txBox="1"/>
          <p:nvPr>
            <p:ph idx="1" type="body"/>
          </p:nvPr>
        </p:nvSpPr>
        <p:spPr>
          <a:xfrm>
            <a:off x="742950" y="1282400"/>
            <a:ext cx="4210050" cy="12957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녹색 블럭은 시냅스의 강도, 노란색과 빨간색 블럭은 연산자, 파란색 블럭은 활성화 함수.</a:t>
            </a:r>
            <a:endParaRPr sz="1960"/>
          </a:p>
        </p:txBody>
      </p:sp>
      <p:sp>
        <p:nvSpPr>
          <p:cNvPr id="292" name="Google Shape;292;p20"/>
          <p:cNvSpPr txBox="1"/>
          <p:nvPr>
            <p:ph idx="2" type="body"/>
          </p:nvPr>
        </p:nvSpPr>
        <p:spPr>
          <a:xfrm>
            <a:off x="5085251" y="1324405"/>
            <a:ext cx="4210050" cy="10577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세 개의 신호가 뉴런 두 개에 연결되므로 총 연결 경우의 수(3*2=6)인 6개가 됩니다.</a:t>
            </a:r>
            <a:endParaRPr sz="1960"/>
          </a:p>
        </p:txBody>
      </p:sp>
      <p:sp>
        <p:nvSpPr>
          <p:cNvPr id="293" name="Google Shape;293;p2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p2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p2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6" name="Google Shape;29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817" y="2620108"/>
            <a:ext cx="3343275" cy="3499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89220" y="2659408"/>
            <a:ext cx="3350334" cy="349938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gorithm, learning, machine, network, neural icon" id="298" name="Google Shape;298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3965" y="36512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"/>
          <p:cNvSpPr/>
          <p:nvPr/>
        </p:nvSpPr>
        <p:spPr>
          <a:xfrm>
            <a:off x="0" y="0"/>
            <a:ext cx="9906000" cy="6858000"/>
          </a:xfrm>
          <a:prstGeom prst="rect">
            <a:avLst/>
          </a:prstGeom>
          <a:solidFill>
            <a:srgbClr val="9E9F67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3"/>
          <p:cNvSpPr/>
          <p:nvPr/>
        </p:nvSpPr>
        <p:spPr>
          <a:xfrm>
            <a:off x="387572" y="480060"/>
            <a:ext cx="9130855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drawing of a person&#10;&#10;Description automatically generated" id="120" name="Google Shape;1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62942" y="1892552"/>
            <a:ext cx="6580113" cy="2730747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3"/>
          <p:cNvSpPr txBox="1"/>
          <p:nvPr>
            <p:ph idx="10" type="dt"/>
          </p:nvPr>
        </p:nvSpPr>
        <p:spPr>
          <a:xfrm>
            <a:off x="681037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2020-07-03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2" name="Google Shape;122;p3"/>
          <p:cNvSpPr txBox="1"/>
          <p:nvPr>
            <p:ph idx="11" type="ftr"/>
          </p:nvPr>
        </p:nvSpPr>
        <p:spPr>
          <a:xfrm>
            <a:off x="3281362" y="635635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FFFFF"/>
                </a:solidFill>
              </a:rPr>
              <a:t>인공지능 온라인 대회 2020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3" name="Google Shape;123;p3"/>
          <p:cNvSpPr txBox="1"/>
          <p:nvPr>
            <p:ph idx="12" type="sldNum"/>
          </p:nvPr>
        </p:nvSpPr>
        <p:spPr>
          <a:xfrm>
            <a:off x="6996112" y="635635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FFFFFF"/>
                </a:solidFill>
              </a:rPr>
              <a:t>‹#›</a:t>
            </a:fld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1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CNN</a:t>
            </a:r>
            <a:endParaRPr/>
          </a:p>
        </p:txBody>
      </p:sp>
      <p:sp>
        <p:nvSpPr>
          <p:cNvPr id="304" name="Google Shape;304;p21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Convolutional Neural Network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합성곱 신경망</a:t>
            </a:r>
            <a:endParaRPr/>
          </a:p>
        </p:txBody>
      </p:sp>
      <p:sp>
        <p:nvSpPr>
          <p:cNvPr id="305" name="Google Shape;305;p2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6" name="Google Shape;306;p2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p2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Convolution</a:t>
            </a:r>
            <a:endParaRPr/>
          </a:p>
        </p:txBody>
      </p:sp>
      <p:sp>
        <p:nvSpPr>
          <p:cNvPr id="313" name="Google Shape;313;p2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4" name="Google Shape;314;p22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5" name="Google Shape;315;p2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Example of a discrete convolution (a) and equivalent transposed convolution operation (b) for a 3 × 3 filter kernel size applied to a 4 × 4 feature map. The active regions to compute the output value are shaded green. " id="316" name="Google Shape;31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6008" y="2813090"/>
            <a:ext cx="8096250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patial convolution" id="317" name="Google Shape;31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6008" y="1458979"/>
            <a:ext cx="5343525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, diagram, learning, machine, network, nural icon" id="318" name="Google Shape;31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6583" y="492145"/>
            <a:ext cx="468379" cy="46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/>
              <a:t>하나의 채널에 대한 합성곱 계층의 동작</a:t>
            </a:r>
            <a:endParaRPr sz="3600"/>
          </a:p>
        </p:txBody>
      </p:sp>
      <p:sp>
        <p:nvSpPr>
          <p:cNvPr id="324" name="Google Shape;324;p2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3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27" name="Google Shape;327;p23"/>
          <p:cNvGrpSpPr/>
          <p:nvPr/>
        </p:nvGrpSpPr>
        <p:grpSpPr>
          <a:xfrm>
            <a:off x="735199" y="1436470"/>
            <a:ext cx="3635619" cy="1562047"/>
            <a:chOff x="899746" y="1412540"/>
            <a:chExt cx="4218842" cy="1790274"/>
          </a:xfrm>
        </p:grpSpPr>
        <p:sp>
          <p:nvSpPr>
            <p:cNvPr id="328" name="Google Shape;328;p23"/>
            <p:cNvSpPr/>
            <p:nvPr/>
          </p:nvSpPr>
          <p:spPr>
            <a:xfrm>
              <a:off x="1093020" y="2850068"/>
              <a:ext cx="3832292" cy="35274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하나의 채널에 대한 합성곱 계층의 동작.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29" name="Google Shape;32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899746" y="1412540"/>
              <a:ext cx="4218842" cy="139942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0" name="Google Shape;330;p23"/>
          <p:cNvGrpSpPr/>
          <p:nvPr/>
        </p:nvGrpSpPr>
        <p:grpSpPr>
          <a:xfrm>
            <a:off x="735199" y="3493637"/>
            <a:ext cx="3926131" cy="1232544"/>
            <a:chOff x="572282" y="3733563"/>
            <a:chExt cx="4667933" cy="1485186"/>
          </a:xfrm>
        </p:grpSpPr>
        <p:pic>
          <p:nvPicPr>
            <p:cNvPr id="331" name="Google Shape;331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67821" y="3733563"/>
              <a:ext cx="4218842" cy="66884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2" name="Google Shape;332;p23"/>
            <p:cNvSpPr/>
            <p:nvPr/>
          </p:nvSpPr>
          <p:spPr>
            <a:xfrm>
              <a:off x="572282" y="4588281"/>
              <a:ext cx="4667933" cy="6304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스트라이드가 1로 설정된 경우 (좌)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2로 설정된 경우 (우)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3" name="Google Shape;333;p23"/>
          <p:cNvGrpSpPr/>
          <p:nvPr/>
        </p:nvGrpSpPr>
        <p:grpSpPr>
          <a:xfrm>
            <a:off x="4953000" y="1389242"/>
            <a:ext cx="4424711" cy="1609275"/>
            <a:chOff x="4953000" y="1389242"/>
            <a:chExt cx="4424711" cy="1609275"/>
          </a:xfrm>
        </p:grpSpPr>
        <p:pic>
          <p:nvPicPr>
            <p:cNvPr id="334" name="Google Shape;334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953000" y="1389242"/>
              <a:ext cx="4424711" cy="9065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23"/>
            <p:cNvSpPr/>
            <p:nvPr/>
          </p:nvSpPr>
          <p:spPr>
            <a:xfrm>
              <a:off x="5437047" y="2475297"/>
              <a:ext cx="3302507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패딩이 적용되지 않은 합성곱 연산 (좌)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zero-padding이 적용된 합성곱 연산 (우).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6" name="Google Shape;336;p23"/>
          <p:cNvGrpSpPr/>
          <p:nvPr/>
        </p:nvGrpSpPr>
        <p:grpSpPr>
          <a:xfrm>
            <a:off x="5244672" y="3536935"/>
            <a:ext cx="3302507" cy="2050595"/>
            <a:chOff x="5164313" y="3199424"/>
            <a:chExt cx="3926132" cy="2481456"/>
          </a:xfrm>
        </p:grpSpPr>
        <p:pic>
          <p:nvPicPr>
            <p:cNvPr id="337" name="Google Shape;337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164313" y="3199424"/>
              <a:ext cx="3926132" cy="19487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3"/>
            <p:cNvSpPr/>
            <p:nvPr/>
          </p:nvSpPr>
          <p:spPr>
            <a:xfrm>
              <a:off x="5665312" y="5373103"/>
              <a:ext cx="2924134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Max-pooling 기반 풀링 계층의 동작.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Deep, diagram, learning, machine, network, nural icon" id="339" name="Google Shape;339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756583" y="492145"/>
            <a:ext cx="468379" cy="46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CNN 학습 예시</a:t>
            </a:r>
            <a:endParaRPr/>
          </a:p>
        </p:txBody>
      </p:sp>
      <p:sp>
        <p:nvSpPr>
          <p:cNvPr id="345" name="Google Shape;345;p24"/>
          <p:cNvSpPr txBox="1"/>
          <p:nvPr>
            <p:ph idx="1" type="body"/>
          </p:nvPr>
        </p:nvSpPr>
        <p:spPr>
          <a:xfrm>
            <a:off x="681038" y="1255270"/>
            <a:ext cx="8543925" cy="25166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28x28 사이즈의 이미지를 4개의 필터를 사용하여 각각 24x24의 피쳐맵을 만듭니다.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서브샘플링(또는 풀링)으로 12x12로 압축을 합니다.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레이어에서 8x8 사이즈로 12개의 피처맵을 만들고, 4x4로 서브샘플링을 합니다.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최종적으로 12x4x4 = 192의 입력을 가진 신경망으로 학습을 하여 이미지를 분류합니다.</a:t>
            </a:r>
            <a:endParaRPr/>
          </a:p>
          <a:p>
            <a:pPr indent="-40322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sp>
        <p:nvSpPr>
          <p:cNvPr id="346" name="Google Shape;346;p2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7" name="Google Shape;347;p2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8" name="Google Shape;348;p2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49" name="Google Shape;34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8056" y="3878081"/>
            <a:ext cx="5829887" cy="19404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, diagram, learning, machine, network, nural icon" id="350" name="Google Shape;35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6583" y="492145"/>
            <a:ext cx="468379" cy="46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컬러 이미지 합성곱</a:t>
            </a:r>
            <a:endParaRPr/>
          </a:p>
        </p:txBody>
      </p:sp>
      <p:sp>
        <p:nvSpPr>
          <p:cNvPr id="356" name="Google Shape;356;p25"/>
          <p:cNvSpPr txBox="1"/>
          <p:nvPr>
            <p:ph idx="1" type="body"/>
          </p:nvPr>
        </p:nvSpPr>
        <p:spPr>
          <a:xfrm>
            <a:off x="681038" y="1255271"/>
            <a:ext cx="8543925" cy="20242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첫째는 필터의 채널이 3이라는 점이라는 것과 둘째로는 RGB 각각에 다른 가중치로 convolution을 하고 결과를 더해준다는 점입니다.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나머지 스트라이드 및 연산하는 방법은 동일합니다.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여기에서 주의해야할 점은 필터 채널이 3이라고 해서 필터의 수가 3개가 아니라 1개라는 점입니다.</a:t>
            </a:r>
            <a:endParaRPr sz="1960"/>
          </a:p>
        </p:txBody>
      </p:sp>
      <p:sp>
        <p:nvSpPr>
          <p:cNvPr id="357" name="Google Shape;357;p2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8" name="Google Shape;358;p2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59" name="Google Shape;359;p2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0" name="Google Shape;36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5031" y="3601595"/>
            <a:ext cx="6775938" cy="2432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, diagram, learning, machine, network, nural icon" id="361" name="Google Shape;361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6583" y="492145"/>
            <a:ext cx="468379" cy="46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Filter Weight 초기화</a:t>
            </a:r>
            <a:endParaRPr/>
          </a:p>
        </p:txBody>
      </p:sp>
      <p:sp>
        <p:nvSpPr>
          <p:cNvPr id="367" name="Google Shape;367;p2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8" name="Google Shape;368;p2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69" name="Google Shape;369;p2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0" name="Google Shape;370;p2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9996" y="1763549"/>
            <a:ext cx="6954220" cy="362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Convolution Kernel</a:t>
            </a:r>
            <a:endParaRPr/>
          </a:p>
        </p:txBody>
      </p:sp>
      <p:sp>
        <p:nvSpPr>
          <p:cNvPr id="376" name="Google Shape;376;p2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27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8" name="Google Shape;378;p2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9" name="Google Shape;37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7466" y="1301911"/>
            <a:ext cx="7487695" cy="1762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36166" y="3316444"/>
            <a:ext cx="3355676" cy="2682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레이어</a:t>
            </a:r>
            <a:endParaRPr/>
          </a:p>
        </p:txBody>
      </p:sp>
      <p:sp>
        <p:nvSpPr>
          <p:cNvPr id="386" name="Google Shape;386;p28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Dense 레이어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Convolution 레이어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Max Pooling 레이어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Flatten 레이어</a:t>
            </a:r>
            <a:endParaRPr/>
          </a:p>
        </p:txBody>
      </p:sp>
      <p:sp>
        <p:nvSpPr>
          <p:cNvPr id="387" name="Google Shape;387;p2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8" name="Google Shape;388;p2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9" name="Google Shape;389;p2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29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Dense Layer</a:t>
            </a:r>
            <a:endParaRPr/>
          </a:p>
        </p:txBody>
      </p:sp>
      <p:sp>
        <p:nvSpPr>
          <p:cNvPr id="395" name="Google Shape;395;p29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입력과 출력을 연결</a:t>
            </a:r>
            <a:endParaRPr/>
          </a:p>
        </p:txBody>
      </p:sp>
      <p:sp>
        <p:nvSpPr>
          <p:cNvPr id="396" name="Google Shape;396;p2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2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2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/>
              <a:t>Dense Layer (1)</a:t>
            </a:r>
            <a:endParaRPr sz="3600"/>
          </a:p>
        </p:txBody>
      </p:sp>
      <p:sp>
        <p:nvSpPr>
          <p:cNvPr id="404" name="Google Shape;404;p3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Dense 레이어는 입력과 출력을 모두 연결해줍니다.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입력 뉴런이 4개, 출력 뉴런이 8개있다면 총 연결선은 32개(4*8=32) 입니다.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1750"/>
              <a:buAutoNum type="arabicPeriod"/>
            </a:pPr>
            <a:r>
              <a:rPr lang="en-US" sz="1750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Dense(8, input_dim=4, init='uniform', activation='relu'))</a:t>
            </a:r>
            <a:r>
              <a:rPr lang="en-US" sz="500"/>
              <a:t> </a:t>
            </a:r>
            <a:endParaRPr sz="4125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첫번째 인자 : 출력 뉴런의 수를 설정합니다.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input_dim : 입력 뉴런의 수를 설정합니다.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init : 가중치 초기화 방법 설정합니다.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‘uniform’ : 균일 분포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‘normal’ : 가우시안 분포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activation : 활성화 함수 설정합니다.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‘linear’ : 디폴트 값, 입력뉴런과 가중치로 계산된 결과값이 그대로 출력으로 나옵니다.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‘relu’ : rectifier 함수, 은익층에 주로 쓰입니다.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‘sigmoid’ : 시그모이드 함수, 이진 분류 문제에서 출력층에 주로 쓰입니다.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‘softmax’ : 소프트맥스 함수, 다중 클래스 분류 문제에서 출력층에 주로 쓰입니다.</a:t>
            </a:r>
            <a:endParaRPr/>
          </a:p>
          <a:p>
            <a:pPr indent="-117475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sp>
        <p:nvSpPr>
          <p:cNvPr id="405" name="Google Shape;405;p3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3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7" name="Google Shape;407;p3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algorithm, learning, machine, network, neural icon" id="408" name="Google Shape;40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73965" y="36512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b154e2026_0_5"/>
          <p:cNvSpPr txBox="1"/>
          <p:nvPr>
            <p:ph type="title"/>
          </p:nvPr>
        </p:nvSpPr>
        <p:spPr>
          <a:xfrm>
            <a:off x="681038" y="365128"/>
            <a:ext cx="8544000" cy="722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목적/목표</a:t>
            </a:r>
            <a:endParaRPr/>
          </a:p>
        </p:txBody>
      </p:sp>
      <p:sp>
        <p:nvSpPr>
          <p:cNvPr id="130" name="Google Shape;130;g8b154e2026_0_5"/>
          <p:cNvSpPr txBox="1"/>
          <p:nvPr>
            <p:ph idx="1" type="body"/>
          </p:nvPr>
        </p:nvSpPr>
        <p:spPr>
          <a:xfrm>
            <a:off x="681038" y="1255271"/>
            <a:ext cx="8544000" cy="492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목적: OpenVisualMachineLearing 툴 개발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/>
              <a:t>목표: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t/>
            </a:r>
            <a:endParaRPr/>
          </a:p>
        </p:txBody>
      </p:sp>
      <p:sp>
        <p:nvSpPr>
          <p:cNvPr id="131" name="Google Shape;131;g8b154e2026_0_5"/>
          <p:cNvSpPr txBox="1"/>
          <p:nvPr>
            <p:ph idx="12" type="sldNum"/>
          </p:nvPr>
        </p:nvSpPr>
        <p:spPr>
          <a:xfrm>
            <a:off x="8739554" y="6356352"/>
            <a:ext cx="4854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Dense Layer (2)</a:t>
            </a:r>
            <a:endParaRPr/>
          </a:p>
        </p:txBody>
      </p:sp>
      <p:sp>
        <p:nvSpPr>
          <p:cNvPr id="414" name="Google Shape;414;p31"/>
          <p:cNvSpPr txBox="1"/>
          <p:nvPr>
            <p:ph idx="1" type="body"/>
          </p:nvPr>
        </p:nvSpPr>
        <p:spPr>
          <a:xfrm>
            <a:off x="681038" y="1255271"/>
            <a:ext cx="8543925" cy="87727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Dense(1, input_dim=3, activation='sigmoid'))</a:t>
            </a:r>
            <a:r>
              <a:rPr lang="en-US" sz="700"/>
              <a:t> 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3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6" name="Google Shape;416;p3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7" name="Google Shape;417;p3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lego_4" id="418" name="Google Shape;41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47447" y="2674480"/>
            <a:ext cx="6328558" cy="313993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gorithm, learning, machine, network, neural icon" id="419" name="Google Shape;41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3965" y="36512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Dense Layer (3)</a:t>
            </a:r>
            <a:endParaRPr/>
          </a:p>
        </p:txBody>
      </p:sp>
      <p:sp>
        <p:nvSpPr>
          <p:cNvPr id="425" name="Google Shape;425;p32"/>
          <p:cNvSpPr txBox="1"/>
          <p:nvPr>
            <p:ph idx="1" type="body"/>
          </p:nvPr>
        </p:nvSpPr>
        <p:spPr>
          <a:xfrm>
            <a:off x="681038" y="1255271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Dense(3, input_dim=4, activation='softmax'))</a:t>
            </a:r>
            <a:r>
              <a:rPr lang="en-US" sz="800"/>
              <a:t> 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3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lego_5" id="429" name="Google Shape;429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0584" y="2253186"/>
            <a:ext cx="7584831" cy="382766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2"/>
          <p:cNvSpPr/>
          <p:nvPr/>
        </p:nvSpPr>
        <p:spPr>
          <a:xfrm>
            <a:off x="4800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1" name="Google Shape;43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57684" y="1596864"/>
            <a:ext cx="2114916" cy="142693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gorithm, learning, machine, network, neural icon" id="432" name="Google Shape;432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73965" y="36512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Dense Layer (4)</a:t>
            </a:r>
            <a:endParaRPr/>
          </a:p>
        </p:txBody>
      </p:sp>
      <p:sp>
        <p:nvSpPr>
          <p:cNvPr id="438" name="Google Shape;438;p33"/>
          <p:cNvSpPr txBox="1"/>
          <p:nvPr>
            <p:ph idx="1" type="body"/>
          </p:nvPr>
        </p:nvSpPr>
        <p:spPr>
          <a:xfrm>
            <a:off x="681038" y="1255271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Dense(4, input_dim=6, activation='relu'))</a:t>
            </a:r>
            <a:r>
              <a:rPr lang="en-US" sz="800"/>
              <a:t> </a:t>
            </a:r>
            <a:endParaRPr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3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2" name="Google Shape;44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1111" y="2145414"/>
            <a:ext cx="5934573" cy="36952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lgorithm, learning, machine, network, neural icon" id="443" name="Google Shape;44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3965" y="36512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Dense Layer (5)</a:t>
            </a:r>
            <a:endParaRPr/>
          </a:p>
        </p:txBody>
      </p:sp>
      <p:sp>
        <p:nvSpPr>
          <p:cNvPr id="449" name="Google Shape;449;p34"/>
          <p:cNvSpPr txBox="1"/>
          <p:nvPr>
            <p:ph idx="1" type="body"/>
          </p:nvPr>
        </p:nvSpPr>
        <p:spPr>
          <a:xfrm>
            <a:off x="681038" y="1255268"/>
            <a:ext cx="8471587" cy="13585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lang="en-US" sz="1960"/>
              <a:t>입력층이 아닐 때에는 이전층의 출력 뉴런 수를 알 수 있기 때문에, input_dim을 지정하지 않아도 됩니다.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Font typeface="Arial"/>
              <a:buChar char="•"/>
            </a:pPr>
            <a:r>
              <a:rPr lang="en-US" sz="1960"/>
              <a:t>입력층에만 input_dim을 정의하였고, 이후 층에서는 input_dim을 지정하지 않았습니다.</a:t>
            </a:r>
            <a:endParaRPr sz="1400">
              <a:solidFill>
                <a:srgbClr val="737373"/>
              </a:solidFill>
              <a:latin typeface="Arimo"/>
              <a:ea typeface="Arimo"/>
              <a:cs typeface="Arimo"/>
              <a:sym typeface="Arimo"/>
            </a:endParaRPr>
          </a:p>
        </p:txBody>
      </p:sp>
      <p:sp>
        <p:nvSpPr>
          <p:cNvPr id="450" name="Google Shape;450;p3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3" name="Google Shape;453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82176" y="3046517"/>
            <a:ext cx="3742786" cy="2616601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34"/>
          <p:cNvSpPr/>
          <p:nvPr/>
        </p:nvSpPr>
        <p:spPr>
          <a:xfrm>
            <a:off x="783566" y="2784651"/>
            <a:ext cx="4789098" cy="1908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model.add(Dense(8, input_dim=4, init='uniform', activation='relu'))</a:t>
            </a:r>
            <a:endParaRPr b="0" i="0" sz="1600" u="none" cap="none" strike="noStrike">
              <a:solidFill>
                <a:srgbClr val="737373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model.add(Dense(6, init='uniform', activation='relu')</a:t>
            </a:r>
            <a:endParaRPr b="0" i="0" sz="1600" u="none" cap="none" strike="noStrike">
              <a:solidFill>
                <a:srgbClr val="737373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342900" lvl="0" marL="34290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600"/>
              <a:buFont typeface="Arial"/>
              <a:buChar char="•"/>
            </a:pPr>
            <a:r>
              <a:rPr b="0" i="0" lang="en-US" sz="1600" u="none" cap="none" strike="noStrike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model.add(Dense(1, init='uniform', activation='sigmoid'))</a:t>
            </a:r>
            <a:r>
              <a:rPr b="0" i="0" lang="en-US" sz="1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algorithm, learning, machine, network, neural icon" id="455" name="Google Shape;455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73965" y="365128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5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Conv2D 레이어</a:t>
            </a:r>
            <a:endParaRPr/>
          </a:p>
        </p:txBody>
      </p:sp>
      <p:sp>
        <p:nvSpPr>
          <p:cNvPr id="461" name="Google Shape;461;p35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Conv2D 클래스</a:t>
            </a:r>
            <a:endParaRPr/>
          </a:p>
        </p:txBody>
      </p:sp>
      <p:sp>
        <p:nvSpPr>
          <p:cNvPr id="462" name="Google Shape;462;p3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3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3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Conv2D 클래스 (1)</a:t>
            </a:r>
            <a:endParaRPr/>
          </a:p>
        </p:txBody>
      </p:sp>
      <p:sp>
        <p:nvSpPr>
          <p:cNvPr id="470" name="Google Shape;470;p3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1330"/>
              <a:buAutoNum type="arabicPeriod"/>
            </a:pPr>
            <a:r>
              <a:rPr lang="en-US" sz="1330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Conv2D(32, (5, 5), padding='valid', input_shape=(28, 28, 1), activation='relu')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첫번째 인자 : 컨볼루션 필터의 수 입니다.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두번째 인자 : 컨볼루션 커널의 (행, 열) 입니다.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padding : 경계 처리 방법을 정의합니다.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‘valid’ 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유효한 영역만 출력이 됩니다.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따라서 출력 이미지 사이즈는 입력 사이즈보다 작습니다.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‘same’ :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출력 이미지 사이즈가 입력 이미지 사이즈와 동일합니다.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input_shape :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샘플 수를 제외한 입력 형태를 정의 합니다.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모델에서 첫 레이어일 때만 정의하면 됩니다.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(행, 열, 채널 수)로 정의합니다. 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흑백영상인 경우에는 채널이 1이고, 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컬러(RGB)영상인 경우에는 채널을 3으로 설정합니다.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activation : 활성화 함수 설정합니다.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‘linear’ : 디폴트 값, 입력뉴런과 가중치로 계산된 결과값이 그대로 출력으로 나옵니다.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‘relu’ : rectifier 함수, 은익층에 주로 쓰입니다.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‘sigmoid’ : 시그모이드 함수, 이진 분류 문제에서 출력층에 주로 쓰입니다.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‘softmax’ : 소프트맥스 함수, 다중 클래스 분류 문제에서 출력층에 주로 쓰입니다</a:t>
            </a:r>
            <a:endParaRPr/>
          </a:p>
          <a:p>
            <a:pPr indent="-144144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  <a:p>
            <a:pPr indent="-429894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  <a:p>
            <a:pPr indent="-429894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</p:txBody>
      </p:sp>
      <p:sp>
        <p:nvSpPr>
          <p:cNvPr id="471" name="Google Shape;471;p3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3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3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3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Conv2D 클래스 (2)</a:t>
            </a:r>
            <a:endParaRPr/>
          </a:p>
        </p:txBody>
      </p:sp>
      <p:sp>
        <p:nvSpPr>
          <p:cNvPr id="479" name="Google Shape;479;p37"/>
          <p:cNvSpPr txBox="1"/>
          <p:nvPr>
            <p:ph idx="1" type="body"/>
          </p:nvPr>
        </p:nvSpPr>
        <p:spPr>
          <a:xfrm>
            <a:off x="681038" y="1255271"/>
            <a:ext cx="8543925" cy="25403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Conv2D(1, (2, 2), padding='valid', input_shape=(3, 3, 1))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입력 이미지는 채널 수가 1, 너비가 3 픽셀, 높이가 3 픽셀</a:t>
            </a:r>
            <a:endParaRPr sz="259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크기가 2 x 2인 필터가 하나인 경우를 레이어로 표시하면 다음과 같습니다.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단 image_data_format이 ‘channels_last’인 경우 입니다.</a:t>
            </a:r>
            <a:endParaRPr/>
          </a:p>
          <a:p>
            <a:pPr indent="-34988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480" name="Google Shape;480;p3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1" name="Google Shape;481;p3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3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3" name="Google Shape;48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44860" y="4052845"/>
            <a:ext cx="3980102" cy="2051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경계 처리 방법</a:t>
            </a:r>
            <a:endParaRPr/>
          </a:p>
        </p:txBody>
      </p:sp>
      <p:sp>
        <p:nvSpPr>
          <p:cNvPr id="489" name="Google Shape;489;p38"/>
          <p:cNvSpPr txBox="1"/>
          <p:nvPr>
            <p:ph idx="1" type="body"/>
          </p:nvPr>
        </p:nvSpPr>
        <p:spPr>
          <a:xfrm>
            <a:off x="681038" y="1255271"/>
            <a:ext cx="4080743" cy="49690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컨볼루션 레이어 설정 옵션에는 border_mode가 있는데, ‘valid’와 ‘same’으로 설정할 수 있습니다.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‘valid’ </a:t>
            </a:r>
            <a:endParaRPr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입력 이미지 영역에 맞게 필터를 적용하기 때문에 출력 이미지 크기가 입력 이미지 크기보다 작아집니다.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‘same’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출력 이미지와 입력 이미지 사이즈가 동일하도록 입력 이미지 경계에 빈 영역을 추가하여 필터를 적용합니다.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FF0000"/>
              </a:buClr>
              <a:buSzPts val="1750"/>
              <a:buChar char="•"/>
            </a:pPr>
            <a:r>
              <a:rPr b="1" lang="en-US" sz="1750">
                <a:solidFill>
                  <a:srgbClr val="FF0000"/>
                </a:solidFill>
              </a:rPr>
              <a:t>‘same’으로 설정 시, 입력 이미지에 경계를 학습시키는 효과가 있습니다.</a:t>
            </a:r>
            <a:endParaRPr/>
          </a:p>
          <a:p>
            <a:pPr indent="-40322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sp>
        <p:nvSpPr>
          <p:cNvPr id="490" name="Google Shape;490;p3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3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3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93" name="Google Shape;49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1781" y="2333444"/>
            <a:ext cx="4682191" cy="2900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필터 수 (1)</a:t>
            </a:r>
            <a:endParaRPr/>
          </a:p>
        </p:txBody>
      </p:sp>
      <p:sp>
        <p:nvSpPr>
          <p:cNvPr id="499" name="Google Shape;499;p39"/>
          <p:cNvSpPr txBox="1"/>
          <p:nvPr>
            <p:ph idx="1" type="body"/>
          </p:nvPr>
        </p:nvSpPr>
        <p:spPr>
          <a:xfrm>
            <a:off x="681038" y="1255272"/>
            <a:ext cx="8543925" cy="1677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입력 이미지가 단채널의 3 x 3이고, 2 x 2인 필터가 1개.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737373"/>
              </a:buClr>
              <a:buSzPts val="2590"/>
              <a:buChar char="•"/>
            </a:pPr>
            <a:r>
              <a:rPr lang="en-US" sz="2590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Conv2D(1, (2, 2), padding='same', input_shape=(3, 3, 1))</a:t>
            </a:r>
            <a:r>
              <a:rPr lang="en-US" sz="740"/>
              <a:t> </a:t>
            </a:r>
            <a:endParaRPr sz="6105">
              <a:latin typeface="Arial"/>
              <a:ea typeface="Arial"/>
              <a:cs typeface="Arial"/>
              <a:sym typeface="Arial"/>
            </a:endParaRPr>
          </a:p>
          <a:p>
            <a:pPr indent="-34988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34988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500" name="Google Shape;500;p3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3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3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03" name="Google Shape;50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88397" y="2658512"/>
            <a:ext cx="2095792" cy="3162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필터 수 (2)</a:t>
            </a:r>
            <a:endParaRPr/>
          </a:p>
        </p:txBody>
      </p:sp>
      <p:sp>
        <p:nvSpPr>
          <p:cNvPr id="509" name="Google Shape;509;p40"/>
          <p:cNvSpPr txBox="1"/>
          <p:nvPr>
            <p:ph idx="1" type="body"/>
          </p:nvPr>
        </p:nvSpPr>
        <p:spPr>
          <a:xfrm>
            <a:off x="681038" y="1255272"/>
            <a:ext cx="8543925" cy="16777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사이즈가 2 x 2 필터를 3개 사용</a:t>
            </a:r>
            <a:endParaRPr sz="259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737373"/>
              </a:buClr>
              <a:buSzPts val="2590"/>
              <a:buChar char="•"/>
            </a:pPr>
            <a:r>
              <a:rPr lang="en-US" sz="2590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Conv2D(3, (2, 2), padding='same', input_shape=(3, 3, 1))</a:t>
            </a:r>
            <a:r>
              <a:rPr lang="en-US" sz="740"/>
              <a:t> </a:t>
            </a:r>
            <a:endParaRPr sz="6105"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출력 이미지 사이즈가 3 x 3이고 총 3. </a:t>
            </a:r>
            <a:endParaRPr sz="2590"/>
          </a:p>
        </p:txBody>
      </p:sp>
      <p:sp>
        <p:nvSpPr>
          <p:cNvPr id="510" name="Google Shape;510;p4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4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4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3" name="Google Shape;51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424" y="3523806"/>
            <a:ext cx="4036815" cy="2155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9618" y="3429000"/>
            <a:ext cx="1518821" cy="241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06818" y="3925019"/>
            <a:ext cx="1275440" cy="13318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대회환경 접속정보</a:t>
            </a:r>
            <a:endParaRPr/>
          </a:p>
        </p:txBody>
      </p:sp>
      <p:sp>
        <p:nvSpPr>
          <p:cNvPr id="137" name="Google Shape;137;p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38" name="Google Shape;138;p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39" name="Google Shape;139;p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5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접속주소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Visual Studio Code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3"/>
              </a:rPr>
              <a:t>http://49.50.172.207:32337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Jupyter notebook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4"/>
              </a:rPr>
              <a:t>http://49.50.172.207:32337/notebook</a:t>
            </a:r>
            <a:r>
              <a:rPr lang="en-US" sz="2000"/>
              <a:t> 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/>
              <a:t>접속 키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6bcdb30b0d664fe5a81b869aa48	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b="1" lang="en-US" sz="2000"/>
              <a:t>베이스라인 코드 </a:t>
            </a:r>
            <a:r>
              <a:rPr lang="en-US" sz="2000"/>
              <a:t>Github 주소</a:t>
            </a:r>
            <a:endParaRPr sz="20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u="sng">
                <a:solidFill>
                  <a:schemeClr val="hlink"/>
                </a:solidFill>
                <a:hlinkClick r:id="rId5"/>
              </a:rPr>
              <a:t>https://github.com/AI-Challenge2020/AI-Challenge2020</a:t>
            </a:r>
            <a:endParaRPr sz="2000"/>
          </a:p>
          <a:p>
            <a:pPr indent="-387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사소한 변화를 무시하는 Max Pooling 레이어</a:t>
            </a:r>
            <a:endParaRPr/>
          </a:p>
        </p:txBody>
      </p:sp>
      <p:sp>
        <p:nvSpPr>
          <p:cNvPr id="521" name="Google Shape;521;p41"/>
          <p:cNvSpPr txBox="1"/>
          <p:nvPr>
            <p:ph idx="1" type="body"/>
          </p:nvPr>
        </p:nvSpPr>
        <p:spPr>
          <a:xfrm>
            <a:off x="681038" y="1255271"/>
            <a:ext cx="8543925" cy="217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컨볼루션 레이어의 출력 이미지에서 주요값만 뽑아 크기가 작은 출력 영상을 만듭니다.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지역적인 사소한 변화가 영향을 미치지 않도록 합니다.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2170"/>
              <a:buAutoNum type="arabicPeriod"/>
            </a:pPr>
            <a:r>
              <a:rPr lang="en-US" sz="2170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MaxPooling2D(pool_size=(2, 2))</a:t>
            </a:r>
            <a:r>
              <a:rPr lang="en-US" sz="620"/>
              <a:t> </a:t>
            </a:r>
            <a:endParaRPr sz="5115"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pool_size : 수직, 수평 축소 비율을 지정합니다.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(2, 2)이면 출력 영상 크기는 반으로 줄어듭니다.</a:t>
            </a:r>
            <a:endParaRPr/>
          </a:p>
          <a:p>
            <a:pPr indent="-37655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  <a:p>
            <a:pPr indent="-37655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  <p:sp>
        <p:nvSpPr>
          <p:cNvPr id="522" name="Google Shape;522;p4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4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4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25" name="Google Shape;52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5939" y="3596729"/>
            <a:ext cx="7594121" cy="2087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영상을 일차원으로 바꿔주는 Flatten 레이어</a:t>
            </a:r>
            <a:endParaRPr/>
          </a:p>
        </p:txBody>
      </p:sp>
      <p:sp>
        <p:nvSpPr>
          <p:cNvPr id="531" name="Google Shape;531;p42"/>
          <p:cNvSpPr txBox="1"/>
          <p:nvPr>
            <p:ph idx="1" type="body"/>
          </p:nvPr>
        </p:nvSpPr>
        <p:spPr>
          <a:xfrm>
            <a:off x="681038" y="1255271"/>
            <a:ext cx="8543925" cy="217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컨볼루션 레이어나 맥스풀링 레이어는 주로 2차원 자료를 다루지만 전결합층에 전달하기 위해선 1차원 자료로 바꿔줘야 합니다.</a:t>
            </a:r>
            <a:endParaRPr/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37373"/>
              </a:buClr>
              <a:buSzPts val="2590"/>
              <a:buAutoNum type="arabicPeriod"/>
            </a:pPr>
            <a:r>
              <a:rPr lang="en-US" sz="2590">
                <a:solidFill>
                  <a:srgbClr val="737373"/>
                </a:solidFill>
                <a:latin typeface="Arimo"/>
                <a:ea typeface="Arimo"/>
                <a:cs typeface="Arimo"/>
                <a:sym typeface="Arimo"/>
              </a:rPr>
              <a:t>Flatten()</a:t>
            </a:r>
            <a:r>
              <a:rPr lang="en-US" sz="740"/>
              <a:t> </a:t>
            </a:r>
            <a:endParaRPr sz="6105"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크기가 3 x 3인 영상을 1차원으로 변경 예제</a:t>
            </a:r>
            <a:endParaRPr sz="2590"/>
          </a:p>
          <a:p>
            <a:pPr indent="-34988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532" name="Google Shape;532;p4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4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4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35" name="Google Shape;535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2679" y="4684848"/>
            <a:ext cx="3381847" cy="106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3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CNN Example</a:t>
            </a:r>
            <a:endParaRPr/>
          </a:p>
        </p:txBody>
      </p:sp>
      <p:sp>
        <p:nvSpPr>
          <p:cNvPr id="541" name="Google Shape;541;p43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CNN Layer Example</a:t>
            </a:r>
            <a:endParaRPr/>
          </a:p>
        </p:txBody>
      </p:sp>
      <p:sp>
        <p:nvSpPr>
          <p:cNvPr id="542" name="Google Shape;542;p4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4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4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(1)</a:t>
            </a:r>
            <a:endParaRPr/>
          </a:p>
        </p:txBody>
      </p:sp>
      <p:sp>
        <p:nvSpPr>
          <p:cNvPr id="550" name="Google Shape;550;p44"/>
          <p:cNvSpPr txBox="1"/>
          <p:nvPr>
            <p:ph idx="1" type="body"/>
          </p:nvPr>
        </p:nvSpPr>
        <p:spPr>
          <a:xfrm>
            <a:off x="681038" y="1255271"/>
            <a:ext cx="8543925" cy="160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손으로 삼각형, 사각형, 원을 손으로 그린 이미지가 있고 이미지 크기가 8 x 8.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삼각형, 사각형, 원을 구분하는 3개의 클래스를 분류하는 문제.</a:t>
            </a:r>
            <a:endParaRPr sz="2590"/>
          </a:p>
        </p:txBody>
      </p:sp>
      <p:sp>
        <p:nvSpPr>
          <p:cNvPr id="551" name="Google Shape;551;p4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2" name="Google Shape;552;p4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3" name="Google Shape;553;p4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54" name="Google Shape;55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8956" y="2678992"/>
            <a:ext cx="4124901" cy="32770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4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(2)</a:t>
            </a:r>
            <a:endParaRPr/>
          </a:p>
        </p:txBody>
      </p:sp>
      <p:sp>
        <p:nvSpPr>
          <p:cNvPr id="560" name="Google Shape;560;p45"/>
          <p:cNvSpPr txBox="1"/>
          <p:nvPr>
            <p:ph idx="1" type="body"/>
          </p:nvPr>
        </p:nvSpPr>
        <p:spPr>
          <a:xfrm>
            <a:off x="681038" y="1255271"/>
            <a:ext cx="8543925" cy="18416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AutoNum type="arabicPeriod"/>
            </a:pPr>
            <a:r>
              <a:rPr lang="en-US" sz="2380"/>
              <a:t>컨볼루션 레이어</a:t>
            </a:r>
            <a:endParaRPr sz="238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입력 이미지 크기 8 x 8, 입력 이미지 채널 1개</a:t>
            </a:r>
            <a:endParaRPr sz="238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필터 크기 3 x 3, 필터 수 2개</a:t>
            </a:r>
            <a:endParaRPr sz="238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경계 타입 ‘same’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380"/>
              <a:buChar char="•"/>
            </a:pPr>
            <a:r>
              <a:rPr lang="en-US" sz="2380"/>
              <a:t>활성화 함수 ‘relu’</a:t>
            </a:r>
            <a:endParaRPr sz="2380"/>
          </a:p>
        </p:txBody>
      </p:sp>
      <p:sp>
        <p:nvSpPr>
          <p:cNvPr id="561" name="Google Shape;561;p4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4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4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64" name="Google Shape;56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71497" y="3429000"/>
            <a:ext cx="4163006" cy="22101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(3)</a:t>
            </a:r>
            <a:endParaRPr/>
          </a:p>
        </p:txBody>
      </p:sp>
      <p:sp>
        <p:nvSpPr>
          <p:cNvPr id="570" name="Google Shape;570;p46"/>
          <p:cNvSpPr txBox="1"/>
          <p:nvPr>
            <p:ph idx="1" type="body"/>
          </p:nvPr>
        </p:nvSpPr>
        <p:spPr>
          <a:xfrm>
            <a:off x="681038" y="1255271"/>
            <a:ext cx="8543925" cy="823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맥스풀링 레이어 : 풀 크기 4 x 4</a:t>
            </a:r>
            <a:endParaRPr/>
          </a:p>
        </p:txBody>
      </p:sp>
      <p:sp>
        <p:nvSpPr>
          <p:cNvPr id="571" name="Google Shape;571;p4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2" name="Google Shape;572;p4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3" name="Google Shape;573;p4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4" name="Google Shape;57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7763" y="2978559"/>
            <a:ext cx="4134427" cy="1800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(4)</a:t>
            </a:r>
            <a:endParaRPr/>
          </a:p>
        </p:txBody>
      </p:sp>
      <p:sp>
        <p:nvSpPr>
          <p:cNvPr id="580" name="Google Shape;580;p47"/>
          <p:cNvSpPr txBox="1"/>
          <p:nvPr>
            <p:ph idx="1" type="body"/>
          </p:nvPr>
        </p:nvSpPr>
        <p:spPr>
          <a:xfrm>
            <a:off x="681038" y="1255271"/>
            <a:ext cx="8543925" cy="16000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컨볼루션 레이어 : 입력 이미지 크기 4 x 4, 입력 이미지 채널 2개, 필터 크기 2 x 2, 필터 수 3개, 경계 타입 ‘same’, 활성화 함수 ‘relu’</a:t>
            </a:r>
            <a:endParaRPr/>
          </a:p>
        </p:txBody>
      </p:sp>
      <p:sp>
        <p:nvSpPr>
          <p:cNvPr id="581" name="Google Shape;581;p4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2" name="Google Shape;582;p4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3" name="Google Shape;583;p4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4" name="Google Shape;58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9787" y="3240199"/>
            <a:ext cx="2686425" cy="23625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4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(5)</a:t>
            </a:r>
            <a:endParaRPr/>
          </a:p>
        </p:txBody>
      </p:sp>
      <p:sp>
        <p:nvSpPr>
          <p:cNvPr id="590" name="Google Shape;590;p48"/>
          <p:cNvSpPr txBox="1"/>
          <p:nvPr>
            <p:ph idx="1" type="body"/>
          </p:nvPr>
        </p:nvSpPr>
        <p:spPr>
          <a:xfrm>
            <a:off x="681038" y="1255271"/>
            <a:ext cx="8543925" cy="8236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맥스풀링 레이어 : 풀 크기 2 x 2</a:t>
            </a:r>
            <a:endParaRPr/>
          </a:p>
        </p:txBody>
      </p:sp>
      <p:sp>
        <p:nvSpPr>
          <p:cNvPr id="591" name="Google Shape;591;p4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4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3" name="Google Shape;593;p4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94" name="Google Shape;5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0183" y="3100914"/>
            <a:ext cx="2172003" cy="1467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(6)</a:t>
            </a:r>
            <a:endParaRPr/>
          </a:p>
        </p:txBody>
      </p:sp>
      <p:sp>
        <p:nvSpPr>
          <p:cNvPr id="600" name="Google Shape;600;p49"/>
          <p:cNvSpPr txBox="1"/>
          <p:nvPr>
            <p:ph idx="1" type="body"/>
          </p:nvPr>
        </p:nvSpPr>
        <p:spPr>
          <a:xfrm>
            <a:off x="681038" y="1255271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플래튼 레이어</a:t>
            </a:r>
            <a:endParaRPr/>
          </a:p>
        </p:txBody>
      </p:sp>
      <p:sp>
        <p:nvSpPr>
          <p:cNvPr id="601" name="Google Shape;601;p4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2" name="Google Shape;602;p4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3" name="Google Shape;603;p4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4" name="Google Shape;60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5154" y="2643078"/>
            <a:ext cx="5315692" cy="1571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5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(7)</a:t>
            </a:r>
            <a:endParaRPr/>
          </a:p>
        </p:txBody>
      </p:sp>
      <p:sp>
        <p:nvSpPr>
          <p:cNvPr id="610" name="Google Shape;610;p50"/>
          <p:cNvSpPr txBox="1"/>
          <p:nvPr>
            <p:ph idx="1" type="body"/>
          </p:nvPr>
        </p:nvSpPr>
        <p:spPr>
          <a:xfrm>
            <a:off x="681038" y="1255271"/>
            <a:ext cx="8543925" cy="116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댄스 레이어 : 입력 뉴런 수 12개, 출력 뉴런 수 8개, 활성화 함수 ‘relu’</a:t>
            </a:r>
            <a:endParaRPr/>
          </a:p>
        </p:txBody>
      </p:sp>
      <p:sp>
        <p:nvSpPr>
          <p:cNvPr id="611" name="Google Shape;611;p5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2" name="Google Shape;612;p5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3" name="Google Shape;613;p5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4" name="Google Shape;61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5760" y="3263279"/>
            <a:ext cx="4334480" cy="1590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참고 사이트</a:t>
            </a:r>
            <a:endParaRPr/>
          </a:p>
        </p:txBody>
      </p:sp>
      <p:sp>
        <p:nvSpPr>
          <p:cNvPr id="146" name="Google Shape;146;p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케라스: 빠르게 훑어보기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 u="sng">
                <a:solidFill>
                  <a:schemeClr val="hlink"/>
                </a:solidFill>
                <a:hlinkClick r:id="rId3"/>
              </a:rPr>
              <a:t>https://www.tensorflow.org/guide/keras/overview?hl=ko</a:t>
            </a:r>
            <a:endParaRPr sz="17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주피터 노트북 코드 프로파일링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 u="sng">
                <a:solidFill>
                  <a:schemeClr val="hlink"/>
                </a:solidFill>
                <a:hlinkClick r:id="rId4"/>
              </a:rPr>
              <a:t>https://www.rlee.ai/jupyter-notebook-profiler-1</a:t>
            </a:r>
            <a:endParaRPr sz="17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TensorFlow를 활용하여 한글 손글씨를 인식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 u="sng">
                <a:solidFill>
                  <a:schemeClr val="hlink"/>
                </a:solidFill>
                <a:hlinkClick r:id="rId5"/>
              </a:rPr>
              <a:t>https://developer.ibm.com/kr/journey/create-a-mobile-handwritten-hangul-translation-app/</a:t>
            </a:r>
            <a:endParaRPr sz="17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TensorFlow MNIST 예제</a:t>
            </a:r>
            <a:endParaRPr sz="17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 u="sng">
                <a:solidFill>
                  <a:schemeClr val="hlink"/>
                </a:solidFill>
                <a:hlinkClick r:id="rId6"/>
              </a:rPr>
              <a:t>https://docs.ncloud.com/ko/tensorflow/tensorflow-1-3.html</a:t>
            </a:r>
            <a:endParaRPr sz="17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[부스트코스] 텐서플로우로 시작하는 딥러닝 기초러닝 기초</a:t>
            </a:r>
            <a:endParaRPr sz="17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 u="sng">
                <a:solidFill>
                  <a:schemeClr val="hlink"/>
                </a:solidFill>
                <a:hlinkClick r:id="rId7"/>
              </a:rPr>
              <a:t>https://www.edwith.org/boostcourse-dl-tensorflow/lecture/41860/</a:t>
            </a:r>
            <a:endParaRPr sz="17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AI 최신 논문</a:t>
            </a:r>
            <a:endParaRPr sz="17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 u="sng">
                <a:solidFill>
                  <a:schemeClr val="hlink"/>
                </a:solidFill>
                <a:hlinkClick r:id="rId8"/>
              </a:rPr>
              <a:t>https://paperswithcode.com/</a:t>
            </a:r>
            <a:endParaRPr sz="175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케라스 웹페이지 가이드 및 코드샘플 100% 리뉴얼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 u="sng">
                <a:solidFill>
                  <a:schemeClr val="hlink"/>
                </a:solidFill>
                <a:hlinkClick r:id="rId9"/>
              </a:rPr>
              <a:t>https://tykimos.github.io/</a:t>
            </a:r>
            <a:endParaRPr sz="1750"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sp>
        <p:nvSpPr>
          <p:cNvPr id="147" name="Google Shape;147;p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48" name="Google Shape;148;p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49" name="Google Shape;149;p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(8)</a:t>
            </a:r>
            <a:endParaRPr/>
          </a:p>
        </p:txBody>
      </p:sp>
      <p:sp>
        <p:nvSpPr>
          <p:cNvPr id="620" name="Google Shape;620;p51"/>
          <p:cNvSpPr txBox="1"/>
          <p:nvPr>
            <p:ph idx="1" type="body"/>
          </p:nvPr>
        </p:nvSpPr>
        <p:spPr>
          <a:xfrm>
            <a:off x="681038" y="1255271"/>
            <a:ext cx="8543925" cy="103935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댄스 레이어 : 입력 뉴런 수 8개, 출력 뉴런 수 3개, 활성화 함수 ‘softmax’</a:t>
            </a:r>
            <a:endParaRPr/>
          </a:p>
        </p:txBody>
      </p:sp>
      <p:sp>
        <p:nvSpPr>
          <p:cNvPr id="621" name="Google Shape;621;p5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2" name="Google Shape;622;p5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5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24" name="Google Shape;624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6419" y="3381858"/>
            <a:ext cx="2953162" cy="15432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5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(9)</a:t>
            </a:r>
            <a:endParaRPr/>
          </a:p>
        </p:txBody>
      </p:sp>
      <p:sp>
        <p:nvSpPr>
          <p:cNvPr id="630" name="Google Shape;630;p52"/>
          <p:cNvSpPr txBox="1"/>
          <p:nvPr>
            <p:ph idx="1" type="body"/>
          </p:nvPr>
        </p:nvSpPr>
        <p:spPr>
          <a:xfrm>
            <a:off x="681039" y="1255272"/>
            <a:ext cx="4271962" cy="27473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레이어 블록들 조합</a:t>
            </a:r>
            <a:endParaRPr sz="217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입출력 크기만 맞으면 레고 끼우듯이 합치면 됩니다.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케라스는 첫번째 레이어를 제외하고는 입력 형태를 자동으로 계산. </a:t>
            </a:r>
            <a:endParaRPr sz="2170"/>
          </a:p>
        </p:txBody>
      </p:sp>
      <p:sp>
        <p:nvSpPr>
          <p:cNvPr id="631" name="Google Shape;631;p5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p5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p5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34" name="Google Shape;634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5400" y="1782592"/>
            <a:ext cx="4195762" cy="39780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컨볼루션 신경망 모델 예제 (8)</a:t>
            </a:r>
            <a:endParaRPr/>
          </a:p>
        </p:txBody>
      </p:sp>
      <p:sp>
        <p:nvSpPr>
          <p:cNvPr id="640" name="Google Shape;640;p5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p5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p5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p5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C586C0"/>
              </a:buClr>
              <a:buSzPts val="1120"/>
              <a:buAutoNum type="arabicPeriod"/>
            </a:pP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keras.models </a:t>
            </a: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Sequential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C586C0"/>
              </a:buClr>
              <a:buSzPts val="1120"/>
              <a:buAutoNum type="arabicPeriod"/>
            </a:pP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keras.layers </a:t>
            </a: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Dense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C586C0"/>
              </a:buClr>
              <a:buSzPts val="1120"/>
              <a:buAutoNum type="arabicPeriod"/>
            </a:pP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keras.layers </a:t>
            </a: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Flatten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C586C0"/>
              </a:buClr>
              <a:buSzPts val="1120"/>
              <a:buAutoNum type="arabicPeriod"/>
            </a:pP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keras.layers.convolutional </a:t>
            </a: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Conv2D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C586C0"/>
              </a:buClr>
              <a:buSzPts val="1120"/>
              <a:buAutoNum type="arabicPeriod"/>
            </a:pP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keras.layers.convolutional </a:t>
            </a: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MaxPooling2D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C586C0"/>
              </a:buClr>
              <a:buSzPts val="1120"/>
              <a:buAutoNum type="arabicPeriod"/>
            </a:pP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keras.utils </a:t>
            </a: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np_utils</a:t>
            </a:r>
            <a:endParaRPr sz="112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model = Sequential()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model.add(Conv2D(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(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 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2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2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input_shape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model.add(MaxPooling2D(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model.add(Conv2D(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(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), 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2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'same'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2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model.add(MaxPooling2D(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pool_size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=(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model.add(Flatten())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2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'relu'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model.add(Dense(</a:t>
            </a:r>
            <a:r>
              <a:rPr lang="en-US" sz="1120">
                <a:solidFill>
                  <a:srgbClr val="B5CEA8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activation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2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'softmax'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C586C0"/>
              </a:buClr>
              <a:buSzPts val="1120"/>
              <a:buAutoNum type="arabicPeriod"/>
            </a:pP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IPython.display </a:t>
            </a: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SVG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C586C0"/>
              </a:buClr>
              <a:buSzPts val="1120"/>
              <a:buAutoNum type="arabicPeriod"/>
            </a:pP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from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keras.utils.vis_utils </a:t>
            </a:r>
            <a:r>
              <a:rPr lang="en-US" sz="1120">
                <a:solidFill>
                  <a:srgbClr val="C586C0"/>
                </a:solidFill>
                <a:latin typeface="Consolas"/>
                <a:ea typeface="Consolas"/>
                <a:cs typeface="Consolas"/>
                <a:sym typeface="Consolas"/>
              </a:rPr>
              <a:t>import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 model_to_dot</a:t>
            </a:r>
            <a:endParaRPr sz="1120">
              <a:solidFill>
                <a:srgbClr val="D4D4D4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%matplotlib inline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D4D4D4"/>
              </a:buClr>
              <a:buSzPts val="1120"/>
              <a:buAutoNum type="arabicPeriod"/>
            </a:pP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SVG(model_to_dot(model, 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show_shapes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20">
                <a:solidFill>
                  <a:srgbClr val="569CD6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).create(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prog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2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'dot'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, </a:t>
            </a:r>
            <a:r>
              <a:rPr lang="en-US" sz="1120">
                <a:solidFill>
                  <a:srgbClr val="9CDCFE"/>
                </a:solidFill>
                <a:latin typeface="Consolas"/>
                <a:ea typeface="Consolas"/>
                <a:cs typeface="Consolas"/>
                <a:sym typeface="Consolas"/>
              </a:rPr>
              <a:t>format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120">
                <a:solidFill>
                  <a:srgbClr val="CE9178"/>
                </a:solidFill>
                <a:latin typeface="Consolas"/>
                <a:ea typeface="Consolas"/>
                <a:cs typeface="Consolas"/>
                <a:sym typeface="Consolas"/>
              </a:rPr>
              <a:t>'svg'</a:t>
            </a:r>
            <a:r>
              <a:rPr lang="en-US" sz="1120">
                <a:solidFill>
                  <a:srgbClr val="D4D4D4"/>
                </a:solidFill>
                <a:latin typeface="Consolas"/>
                <a:ea typeface="Consolas"/>
                <a:cs typeface="Consolas"/>
                <a:sym typeface="Consolas"/>
              </a:rPr>
              <a:t>))</a:t>
            </a:r>
            <a:endParaRPr/>
          </a:p>
          <a:p>
            <a:pPr indent="-44323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20"/>
              <a:buNone/>
            </a:pPr>
            <a:r>
              <a:t/>
            </a:r>
            <a:endParaRPr sz="112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4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b="0" lang="en-US"/>
              <a:t>순환 신경망 레이어</a:t>
            </a:r>
            <a:endParaRPr/>
          </a:p>
        </p:txBody>
      </p:sp>
      <p:sp>
        <p:nvSpPr>
          <p:cNvPr id="649" name="Google Shape;649;p54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RNN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b="1" lang="en-US"/>
              <a:t>Long Short-Term Memory units</a:t>
            </a:r>
            <a:endParaRPr/>
          </a:p>
        </p:txBody>
      </p:sp>
      <p:sp>
        <p:nvSpPr>
          <p:cNvPr id="650" name="Google Shape;650;p5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5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5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5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순환 신경망 레이어</a:t>
            </a:r>
            <a:endParaRPr/>
          </a:p>
        </p:txBody>
      </p:sp>
      <p:sp>
        <p:nvSpPr>
          <p:cNvPr id="658" name="Google Shape;658;p55"/>
          <p:cNvSpPr txBox="1"/>
          <p:nvPr>
            <p:ph idx="1" type="body"/>
          </p:nvPr>
        </p:nvSpPr>
        <p:spPr>
          <a:xfrm>
            <a:off x="681038" y="1255271"/>
            <a:ext cx="8543925" cy="217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순차적이라는 특성 때문에 간단한 레이어로도 다양한 형태의 모델을 구성할 수 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케라스에서 제공하는 순환 신경망 레이어는 SimpleRNN, GRU, LSTM 등이 있다.</a:t>
            </a:r>
            <a:endParaRPr/>
          </a:p>
        </p:txBody>
      </p:sp>
      <p:sp>
        <p:nvSpPr>
          <p:cNvPr id="659" name="Google Shape;659;p5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5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1" name="Google Shape;661;p5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62" name="Google Shape;662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4791" y="3596729"/>
            <a:ext cx="5156417" cy="2419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56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RNN</a:t>
            </a:r>
            <a:endParaRPr/>
          </a:p>
        </p:txBody>
      </p:sp>
      <p:sp>
        <p:nvSpPr>
          <p:cNvPr id="668" name="Google Shape;668;p56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669" name="Google Shape;669;p5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0" name="Google Shape;670;p5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1" name="Google Shape;671;p5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RNN(Recurrent Neural Network)</a:t>
            </a:r>
            <a:endParaRPr/>
          </a:p>
        </p:txBody>
      </p:sp>
      <p:sp>
        <p:nvSpPr>
          <p:cNvPr id="677" name="Google Shape;677;p57"/>
          <p:cNvSpPr txBox="1"/>
          <p:nvPr>
            <p:ph idx="1" type="body"/>
          </p:nvPr>
        </p:nvSpPr>
        <p:spPr>
          <a:xfrm>
            <a:off x="681038" y="1255271"/>
            <a:ext cx="8543924" cy="3305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RNN은 루프를 통해, 과거의 데이터가 미래의 데이터에 영향을 끼칩니다.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678" name="Google Shape;678;p5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9" name="Google Shape;679;p5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0" name="Google Shape;680;p5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81" name="Google Shape;68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42109" y="3248787"/>
            <a:ext cx="5621781" cy="17047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58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LSTM</a:t>
            </a:r>
            <a:endParaRPr/>
          </a:p>
        </p:txBody>
      </p:sp>
      <p:sp>
        <p:nvSpPr>
          <p:cNvPr id="687" name="Google Shape;687;p58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긴 시퀀스를 기억할 수 있는 LSTM 레이어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출력형태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상태모드</a:t>
            </a:r>
            <a:endParaRPr/>
          </a:p>
        </p:txBody>
      </p:sp>
      <p:sp>
        <p:nvSpPr>
          <p:cNvPr id="688" name="Google Shape;688;p5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9" name="Google Shape;689;p5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0" name="Google Shape;690;p5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/>
              <a:t>긴 시퀀스를 기억할 수 있는 LSTM 레이어</a:t>
            </a:r>
            <a:endParaRPr/>
          </a:p>
        </p:txBody>
      </p:sp>
      <p:sp>
        <p:nvSpPr>
          <p:cNvPr id="696" name="Google Shape;696;p59"/>
          <p:cNvSpPr txBox="1"/>
          <p:nvPr>
            <p:ph idx="1" type="body"/>
          </p:nvPr>
        </p:nvSpPr>
        <p:spPr>
          <a:xfrm>
            <a:off x="681038" y="1255271"/>
            <a:ext cx="8543925" cy="217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b="1" lang="en-US" sz="2590"/>
              <a:t>입력 형태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LSTM(3, input_dim=1, input_length=4)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첫번째 인자 : 메모리 셀의 개수.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input_dim : 입력 속성 수.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input_length : 시퀀스 데이터의 입력 길이</a:t>
            </a:r>
            <a:endParaRPr sz="2590"/>
          </a:p>
          <a:p>
            <a:pPr indent="-34988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  <a:p>
            <a:pPr indent="-349885" lvl="0" marL="51435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sp>
        <p:nvSpPr>
          <p:cNvPr id="697" name="Google Shape;697;p5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5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5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0" name="Google Shape;70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39036" y="3596729"/>
            <a:ext cx="3082202" cy="23943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6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출력 형태</a:t>
            </a:r>
            <a:endParaRPr/>
          </a:p>
        </p:txBody>
      </p:sp>
      <p:sp>
        <p:nvSpPr>
          <p:cNvPr id="706" name="Google Shape;706;p60"/>
          <p:cNvSpPr txBox="1"/>
          <p:nvPr>
            <p:ph idx="1" type="body"/>
          </p:nvPr>
        </p:nvSpPr>
        <p:spPr>
          <a:xfrm>
            <a:off x="681038" y="1255271"/>
            <a:ext cx="8543925" cy="19623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return_sequences : 시퀀스 출력 여부</a:t>
            </a:r>
            <a:endParaRPr sz="217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LSTM 레이어는 return_sequences 인자에 따라 마지막 시퀀스에서 한 번만 출력할 수 있고 각 시퀀스에서 출력을 할 수 있습니다.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Many to many 문제를 풀거나 LSTM 레이어를 여러개로 쌓아올릴 때는 return_sequence=True 옵션을 사용합니다.</a:t>
            </a:r>
            <a:endParaRPr sz="2170"/>
          </a:p>
        </p:txBody>
      </p:sp>
      <p:sp>
        <p:nvSpPr>
          <p:cNvPr id="707" name="Google Shape;707;p6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8" name="Google Shape;708;p6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9" name="Google Shape;709;p6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10" name="Google Shape;71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62247" y="3385382"/>
            <a:ext cx="7659169" cy="2676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7"/>
          <p:cNvSpPr/>
          <p:nvPr/>
        </p:nvSpPr>
        <p:spPr>
          <a:xfrm>
            <a:off x="0" y="-3324"/>
            <a:ext cx="9906000" cy="68613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7"/>
          <p:cNvSpPr/>
          <p:nvPr/>
        </p:nvSpPr>
        <p:spPr>
          <a:xfrm>
            <a:off x="261408" y="321733"/>
            <a:ext cx="9403459" cy="6214534"/>
          </a:xfrm>
          <a:prstGeom prst="rect">
            <a:avLst/>
          </a:prstGeom>
          <a:solidFill>
            <a:srgbClr val="3F3F3F"/>
          </a:solidFill>
          <a:ln cap="sq" cmpd="thinThick" w="127000">
            <a:solidFill>
              <a:srgbClr val="3F3F3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7"/>
          <p:cNvSpPr txBox="1"/>
          <p:nvPr>
            <p:ph type="title"/>
          </p:nvPr>
        </p:nvSpPr>
        <p:spPr>
          <a:xfrm>
            <a:off x="1238250" y="1122362"/>
            <a:ext cx="7429500" cy="28400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Calibri"/>
              <a:buNone/>
            </a:pPr>
            <a:r>
              <a:rPr lang="en-US" sz="5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Overview</a:t>
            </a:r>
            <a:endParaRPr/>
          </a:p>
        </p:txBody>
      </p:sp>
      <p:sp>
        <p:nvSpPr>
          <p:cNvPr id="157" name="Google Shape;157;p7"/>
          <p:cNvSpPr txBox="1"/>
          <p:nvPr>
            <p:ph idx="1" type="body"/>
          </p:nvPr>
        </p:nvSpPr>
        <p:spPr>
          <a:xfrm>
            <a:off x="1238250" y="4256436"/>
            <a:ext cx="7429500" cy="1600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CC2E5"/>
              </a:buClr>
              <a:buSzPts val="2400"/>
              <a:buNone/>
            </a:pPr>
            <a:r>
              <a:rPr lang="en-US">
                <a:solidFill>
                  <a:srgbClr val="9CC2E5"/>
                </a:solidFill>
                <a:latin typeface="Calibri"/>
                <a:ea typeface="Calibri"/>
                <a:cs typeface="Calibri"/>
                <a:sym typeface="Calibri"/>
              </a:rPr>
              <a:t>Traditional Programming</a:t>
            </a:r>
            <a:endParaRPr/>
          </a:p>
        </p:txBody>
      </p:sp>
      <p:cxnSp>
        <p:nvCxnSpPr>
          <p:cNvPr id="158" name="Google Shape;158;p7"/>
          <p:cNvCxnSpPr/>
          <p:nvPr/>
        </p:nvCxnSpPr>
        <p:spPr>
          <a:xfrm>
            <a:off x="3838575" y="4109417"/>
            <a:ext cx="2228850" cy="0"/>
          </a:xfrm>
          <a:prstGeom prst="straightConnector1">
            <a:avLst/>
          </a:prstGeom>
          <a:noFill/>
          <a:ln cap="flat" cmpd="sng" w="12700">
            <a:solidFill>
              <a:srgbClr val="D8D8D8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9" name="Google Shape;159;p7"/>
          <p:cNvSpPr txBox="1"/>
          <p:nvPr>
            <p:ph idx="10" type="dt"/>
          </p:nvPr>
        </p:nvSpPr>
        <p:spPr>
          <a:xfrm>
            <a:off x="681037" y="615971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alibri"/>
                <a:ea typeface="Calibri"/>
                <a:cs typeface="Calibri"/>
                <a:sym typeface="Calibri"/>
              </a:rPr>
              <a:t>7/3/2020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7"/>
          <p:cNvSpPr txBox="1"/>
          <p:nvPr>
            <p:ph idx="11" type="ftr"/>
          </p:nvPr>
        </p:nvSpPr>
        <p:spPr>
          <a:xfrm>
            <a:off x="3281362" y="6159710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인공지능 온라인 대회 2020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7"/>
          <p:cNvSpPr txBox="1"/>
          <p:nvPr>
            <p:ph idx="12" type="sldNum"/>
          </p:nvPr>
        </p:nvSpPr>
        <p:spPr>
          <a:xfrm>
            <a:off x="6996112" y="6159710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상태유지(stateful) 모드</a:t>
            </a:r>
            <a:endParaRPr/>
          </a:p>
        </p:txBody>
      </p:sp>
      <p:sp>
        <p:nvSpPr>
          <p:cNvPr id="716" name="Google Shape;716;p61"/>
          <p:cNvSpPr txBox="1"/>
          <p:nvPr>
            <p:ph idx="1" type="body"/>
          </p:nvPr>
        </p:nvSpPr>
        <p:spPr>
          <a:xfrm>
            <a:off x="681038" y="1255271"/>
            <a:ext cx="8543925" cy="11687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stateful : 상태 유지 여부</a:t>
            </a:r>
            <a:endParaRPr/>
          </a:p>
          <a:p>
            <a:pPr indent="-3365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717" name="Google Shape;717;p6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8" name="Google Shape;718;p6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9" name="Google Shape;719;p6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mg" id="720" name="Google Shape;72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7312" y="2063733"/>
            <a:ext cx="7343955" cy="40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62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학습 과정</a:t>
            </a:r>
            <a:endParaRPr/>
          </a:p>
        </p:txBody>
      </p:sp>
      <p:sp>
        <p:nvSpPr>
          <p:cNvPr id="726" name="Google Shape;726;p62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Epoch, Step, Batch size</a:t>
            </a:r>
            <a:endParaRPr/>
          </a:p>
        </p:txBody>
      </p:sp>
      <p:sp>
        <p:nvSpPr>
          <p:cNvPr id="727" name="Google Shape;727;p6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8" name="Google Shape;728;p6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p6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6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Epoch, Step, Batch size</a:t>
            </a:r>
            <a:endParaRPr/>
          </a:p>
        </p:txBody>
      </p:sp>
      <p:sp>
        <p:nvSpPr>
          <p:cNvPr id="735" name="Google Shape;735;p63"/>
          <p:cNvSpPr txBox="1"/>
          <p:nvPr>
            <p:ph idx="1" type="body"/>
          </p:nvPr>
        </p:nvSpPr>
        <p:spPr>
          <a:xfrm>
            <a:off x="681038" y="1255271"/>
            <a:ext cx="8543925" cy="46091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Epoch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전체 sample 데이터를 이용하여 한 바퀴 돌며 학습하는 것을 1회 epoch이라 부른다.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따라서 2 epochs은 전체 sample을 두 바퀴를 돌며 학습한 것이다.</a:t>
            </a:r>
            <a:endParaRPr sz="154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​Step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Weight와 Bias를 1회 업데이트하는 것을 1 Step이라 부른다.</a:t>
            </a:r>
            <a:endParaRPr sz="154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​Batch Size란?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1회 Step에서 사용한 데이터의 수이다.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따라서 Batch Size가 100이라고 가정하고 Step이 5이면 약 500개의 데이터를 이용한 것이다.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배치사이즈는 몇 문항을 풀고 해답을 맞추는 지를 의미합니다.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관계식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s = (n * e) / b​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n = num of sample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e = epochs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b = batch size</a:t>
            </a:r>
            <a:endParaRPr sz="1540"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s = steps</a:t>
            </a:r>
            <a:endParaRPr sz="1540"/>
          </a:p>
          <a:p>
            <a:pPr indent="-41656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</p:txBody>
      </p:sp>
      <p:sp>
        <p:nvSpPr>
          <p:cNvPr id="736" name="Google Shape;736;p6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7" name="Google Shape;737;p6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p6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39" name="Google Shape;73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17986" y="4048606"/>
            <a:ext cx="3205528" cy="22286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, diagram, learning, machine, network, nural icon" id="740" name="Google Shape;740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6583" y="492145"/>
            <a:ext cx="468379" cy="46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6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batch size</a:t>
            </a:r>
            <a:endParaRPr/>
          </a:p>
        </p:txBody>
      </p:sp>
      <p:sp>
        <p:nvSpPr>
          <p:cNvPr id="746" name="Google Shape;746;p64"/>
          <p:cNvSpPr txBox="1"/>
          <p:nvPr>
            <p:ph idx="1" type="body"/>
          </p:nvPr>
        </p:nvSpPr>
        <p:spPr>
          <a:xfrm>
            <a:off x="681038" y="1255272"/>
            <a:ext cx="8543925" cy="1338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배치사이즈가 10이면 열 문제씩 풀어보고 해답 맞춰보는 것입니다.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100문항을 10문제씩 나누어서 10번 해답을 맞추므로 가중치 갱신은 10번 일어납니다.</a:t>
            </a:r>
            <a:endParaRPr/>
          </a:p>
        </p:txBody>
      </p:sp>
      <p:sp>
        <p:nvSpPr>
          <p:cNvPr id="747" name="Google Shape;747;p6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8" name="Google Shape;748;p6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9" name="Google Shape;749;p6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img" id="750" name="Google Shape;75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3223" y="2595849"/>
            <a:ext cx="5839553" cy="36122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, diagram, learning, machine, network, nural icon" id="751" name="Google Shape;751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6583" y="492145"/>
            <a:ext cx="468379" cy="46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6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데이터셋</a:t>
            </a:r>
            <a:endParaRPr/>
          </a:p>
        </p:txBody>
      </p:sp>
      <p:sp>
        <p:nvSpPr>
          <p:cNvPr id="757" name="Google Shape;757;p65"/>
          <p:cNvSpPr txBox="1"/>
          <p:nvPr>
            <p:ph idx="1" type="body"/>
          </p:nvPr>
        </p:nvSpPr>
        <p:spPr>
          <a:xfrm>
            <a:off x="681038" y="1255271"/>
            <a:ext cx="8543925" cy="30265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학습할 때는 모의고사 1회~4회만 사용하고, 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모의고사 5회분을 검증셋.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이 방식은 두 가지 효과를 얻을 수 있습니다.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첫번째로 학습 방법을 바꾼 후 훈련셋으로 학습을 해보고 검증셋으로 평가.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검증셋으로 가장 높은 평가를 받은 학습 방법이 최적의 학습 방법.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하이퍼파라미터(hyperparameter)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하이퍼파라미터 튜닝 : 최적의 학습 방법을 찾는 것.</a:t>
            </a:r>
            <a:endParaRPr sz="1750"/>
          </a:p>
        </p:txBody>
      </p:sp>
      <p:sp>
        <p:nvSpPr>
          <p:cNvPr id="758" name="Google Shape;758;p6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9" name="Google Shape;759;p6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0" name="Google Shape;760;p6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61" name="Google Shape;76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102" y="4342865"/>
            <a:ext cx="4232487" cy="1259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83611" y="4009292"/>
            <a:ext cx="3674936" cy="22244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, diagram, learning, machine, network, nural icon" id="763" name="Google Shape;763;p6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6583" y="492145"/>
            <a:ext cx="468379" cy="46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6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b="0" lang="en-US" sz="3200"/>
              <a:t>언더피팅과 오버피팅</a:t>
            </a:r>
            <a:endParaRPr sz="3200"/>
          </a:p>
        </p:txBody>
      </p:sp>
      <p:sp>
        <p:nvSpPr>
          <p:cNvPr id="769" name="Google Shape;769;p66"/>
          <p:cNvSpPr txBox="1"/>
          <p:nvPr>
            <p:ph idx="1" type="body"/>
          </p:nvPr>
        </p:nvSpPr>
        <p:spPr>
          <a:xfrm>
            <a:off x="681038" y="1255271"/>
            <a:ext cx="8543925" cy="247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언더피팅(underfitting)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문제는 모델이 너무 간단하기 때문에 학습 오류가 줄어들지 않는 것입니다.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lang="en-US" sz="2170"/>
              <a:t>오버피팅(overfitting) 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학습 오류가 테스트 데이터셋에 대한 오류보다 아주 작은 경우입니다.</a:t>
            </a:r>
            <a:endParaRPr/>
          </a:p>
          <a:p>
            <a:pPr indent="-37655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  <p:sp>
        <p:nvSpPr>
          <p:cNvPr id="770" name="Google Shape;770;p6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1" name="Google Shape;771;p6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2" name="Google Shape;772;p6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6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모델 복잡도</a:t>
            </a:r>
            <a:endParaRPr/>
          </a:p>
        </p:txBody>
      </p:sp>
      <p:sp>
        <p:nvSpPr>
          <p:cNvPr id="778" name="Google Shape;778;p67"/>
          <p:cNvSpPr txBox="1"/>
          <p:nvPr>
            <p:ph idx="1" type="body"/>
          </p:nvPr>
        </p:nvSpPr>
        <p:spPr>
          <a:xfrm>
            <a:off x="681038" y="1255271"/>
            <a:ext cx="8543925" cy="2173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데이터에 비해서 모델이 너무 간단하면, 언더피팅(underfitting)이 발생하고, 모델을 너무 복잡하게 선택하면 오버피팅(overfitting)이 발생합니다.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데이터에 대한 모델을 적절한 복잡성을 선택하는 것이 오버피팅(overfitting)과 언더피팅(underfitting) 문제를 피하는 방법 중에 하나입니다.</a:t>
            </a:r>
            <a:endParaRPr sz="1960"/>
          </a:p>
        </p:txBody>
      </p:sp>
      <p:sp>
        <p:nvSpPr>
          <p:cNvPr id="779" name="Google Shape;779;p6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0" name="Google Shape;780;p6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1" name="Google Shape;781;p6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descr="Influence of Model Complexity on Underfitting and Overfitting" id="782" name="Google Shape;782;p67"/>
          <p:cNvSpPr/>
          <p:nvPr/>
        </p:nvSpPr>
        <p:spPr>
          <a:xfrm>
            <a:off x="4800600" y="3276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83" name="Google Shape;78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5839" y="3659005"/>
            <a:ext cx="3734321" cy="26197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드롭아웃(Dropout)</a:t>
            </a:r>
            <a:endParaRPr/>
          </a:p>
        </p:txBody>
      </p:sp>
      <p:sp>
        <p:nvSpPr>
          <p:cNvPr id="789" name="Google Shape;789;p68"/>
          <p:cNvSpPr txBox="1"/>
          <p:nvPr>
            <p:ph idx="1" type="body"/>
          </p:nvPr>
        </p:nvSpPr>
        <p:spPr>
          <a:xfrm>
            <a:off x="681038" y="1255272"/>
            <a:ext cx="8543925" cy="26949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신경망 모델이 오버피팅 되는 것을 막기 위한 regularization 기법 중 하나로서, 학습 과정 중에 랜덤하게 일부 노드들을 drop out  시키는 것을 의미한다.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특히, 신경망 모델의 파라미터 수는 많지만 학습에 사용 가능한 데이터가 적을 경우에 오버피팅에 대한 가능성이 높아지므로, dropout 기법을 사용하는 것을 고려한다.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신경망 모델이 복잡해질 때 가중치 감소만으로는 어려운데 드롭아웃 기법은 뉴런의 연결을 임의로 삭제한다.</a:t>
            </a:r>
            <a:endParaRPr/>
          </a:p>
          <a:p>
            <a:pPr indent="-514350" lvl="0" marL="514350" rt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eriod"/>
            </a:pPr>
            <a:r>
              <a:rPr lang="en-US" sz="1600"/>
              <a:t>"드롭아웃 비율"은 0이 되는 특성의 비율입니다. 보통 0.2에서 0.5 사이를 사용합니다. </a:t>
            </a:r>
            <a:endParaRPr/>
          </a:p>
        </p:txBody>
      </p:sp>
      <p:sp>
        <p:nvSpPr>
          <p:cNvPr id="790" name="Google Shape;790;p6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1" name="Google Shape;791;p6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2" name="Google Shape;792;p6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3" name="Google Shape;79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92836" y="4106157"/>
            <a:ext cx="3920327" cy="20942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9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활성화 함수</a:t>
            </a:r>
            <a:endParaRPr/>
          </a:p>
        </p:txBody>
      </p:sp>
      <p:sp>
        <p:nvSpPr>
          <p:cNvPr id="799" name="Google Shape;799;p69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Softmax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ReLU</a:t>
            </a:r>
            <a:endParaRPr/>
          </a:p>
        </p:txBody>
      </p:sp>
      <p:sp>
        <p:nvSpPr>
          <p:cNvPr id="800" name="Google Shape;800;p6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1" name="Google Shape;801;p6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p6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7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b="0" lang="en-US"/>
              <a:t>List of activation functions</a:t>
            </a:r>
            <a:endParaRPr/>
          </a:p>
        </p:txBody>
      </p:sp>
      <p:sp>
        <p:nvSpPr>
          <p:cNvPr id="808" name="Google Shape;808;p7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p7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p7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1" name="Google Shape;811;p7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0338" y="1261322"/>
            <a:ext cx="5005323" cy="4921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ep, diagram, learning, machine, network, nural icon" id="812" name="Google Shape;812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56583" y="492145"/>
            <a:ext cx="468379" cy="468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Traditional Programming vs Machine Learning</a:t>
            </a:r>
            <a:endParaRPr sz="3200"/>
          </a:p>
        </p:txBody>
      </p:sp>
      <p:sp>
        <p:nvSpPr>
          <p:cNvPr id="167" name="Google Shape;167;p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68" name="Google Shape;168;p8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69" name="Google Shape;169;p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2377" y="1743861"/>
            <a:ext cx="4883915" cy="159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87062" y="4317641"/>
            <a:ext cx="4883915" cy="15292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7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소프트맥스(softmax) 함수</a:t>
            </a:r>
            <a:endParaRPr/>
          </a:p>
        </p:txBody>
      </p:sp>
      <p:sp>
        <p:nvSpPr>
          <p:cNvPr id="818" name="Google Shape;818;p71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소프트맥스 함수는 </a:t>
            </a:r>
            <a:r>
              <a:rPr b="1" lang="en-US"/>
              <a:t>활성화 함수</a:t>
            </a:r>
            <a:r>
              <a:rPr lang="en-US"/>
              <a:t>의 일종으로써, 정의역이 R</a:t>
            </a:r>
            <a:r>
              <a:rPr baseline="30000" lang="en-US"/>
              <a:t>n</a:t>
            </a:r>
            <a:r>
              <a:rPr lang="en-US"/>
              <a:t> 이라는 특징이 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이는 벡터로 입력을 정규화하는데에 쓰기 위함이다.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어떤 x∈R이든 모든 성분은 0과 1 사이의 값이고, 모두 더하면 1 이 된다.</a:t>
            </a:r>
            <a:endParaRPr/>
          </a:p>
        </p:txBody>
      </p:sp>
      <p:sp>
        <p:nvSpPr>
          <p:cNvPr id="819" name="Google Shape;819;p7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0" name="Google Shape;820;p7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1" name="Google Shape;821;p7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ReLU </a:t>
            </a:r>
            <a:r>
              <a:rPr b="0" lang="en-US"/>
              <a:t>함수</a:t>
            </a:r>
            <a:endParaRPr/>
          </a:p>
        </p:txBody>
      </p:sp>
      <p:sp>
        <p:nvSpPr>
          <p:cNvPr id="827" name="Google Shape;827;p72"/>
          <p:cNvSpPr txBox="1"/>
          <p:nvPr>
            <p:ph idx="1" type="body"/>
          </p:nvPr>
        </p:nvSpPr>
        <p:spPr>
          <a:xfrm>
            <a:off x="681038" y="1255271"/>
            <a:ext cx="8543925" cy="17208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ReLU(rectified linear unit) 함수는 매우 간단한 비선형 함수.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lang="en-US"/>
              <a:t>양수는 그대로 두고, 음수는 0으로 바꾼다.</a:t>
            </a:r>
            <a:endParaRPr/>
          </a:p>
        </p:txBody>
      </p:sp>
      <p:sp>
        <p:nvSpPr>
          <p:cNvPr id="828" name="Google Shape;828;p7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p7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p7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1" name="Google Shape;831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0787" y="3627178"/>
            <a:ext cx="3492213" cy="1975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95111" y="3627178"/>
            <a:ext cx="3343275" cy="18557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3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데이터 전처리</a:t>
            </a:r>
            <a:endParaRPr/>
          </a:p>
        </p:txBody>
      </p:sp>
      <p:sp>
        <p:nvSpPr>
          <p:cNvPr id="838" name="Google Shape;838;p73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데이터 정규화</a:t>
            </a:r>
            <a:endParaRPr/>
          </a:p>
        </p:txBody>
      </p:sp>
      <p:sp>
        <p:nvSpPr>
          <p:cNvPr id="839" name="Google Shape;839;p7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p7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1" name="Google Shape;841;p7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7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데이터 정규화</a:t>
            </a:r>
            <a:endParaRPr/>
          </a:p>
        </p:txBody>
      </p:sp>
      <p:pic>
        <p:nvPicPr>
          <p:cNvPr id="847" name="Google Shape;847;p7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57446" y="3111416"/>
            <a:ext cx="2391109" cy="1209844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p7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9" name="Google Shape;849;p7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0" name="Google Shape;850;p7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75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Optimizer</a:t>
            </a:r>
            <a:endParaRPr/>
          </a:p>
        </p:txBody>
      </p:sp>
      <p:sp>
        <p:nvSpPr>
          <p:cNvPr id="856" name="Google Shape;856;p75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RMSprop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Adam</a:t>
            </a:r>
            <a:endParaRPr/>
          </a:p>
        </p:txBody>
      </p:sp>
      <p:sp>
        <p:nvSpPr>
          <p:cNvPr id="857" name="Google Shape;857;p7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8" name="Google Shape;858;p7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9" name="Google Shape;859;p7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7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b="0" lang="en-US" sz="3600"/>
              <a:t>RMSprop — faster neural network learning</a:t>
            </a:r>
            <a:endParaRPr sz="3600"/>
          </a:p>
        </p:txBody>
      </p:sp>
      <p:sp>
        <p:nvSpPr>
          <p:cNvPr id="865" name="Google Shape;865;p76"/>
          <p:cNvSpPr txBox="1"/>
          <p:nvPr>
            <p:ph idx="1" type="body"/>
          </p:nvPr>
        </p:nvSpPr>
        <p:spPr>
          <a:xfrm>
            <a:off x="681038" y="1255271"/>
            <a:ext cx="8543925" cy="1789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1750"/>
              <a:buAutoNum type="arabicPeriod"/>
            </a:pPr>
            <a:r>
              <a:rPr lang="en-US" sz="1750">
                <a:solidFill>
                  <a:srgbClr val="292929"/>
                </a:solidFill>
                <a:latin typeface="Arimo"/>
                <a:ea typeface="Arimo"/>
                <a:cs typeface="Arimo"/>
                <a:sym typeface="Arimo"/>
              </a:rPr>
              <a:t>Rprop 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1750"/>
              <a:buChar char="•"/>
            </a:pPr>
            <a:r>
              <a:rPr lang="en-US" sz="1750">
                <a:solidFill>
                  <a:srgbClr val="292929"/>
                </a:solidFill>
                <a:latin typeface="Arimo"/>
                <a:ea typeface="Arimo"/>
                <a:cs typeface="Arimo"/>
                <a:sym typeface="Arimo"/>
              </a:rPr>
              <a:t>algorithm that’s used for full-batch optimization.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92929"/>
              </a:buClr>
              <a:buSzPts val="1750"/>
              <a:buChar char="•"/>
            </a:pPr>
            <a:r>
              <a:rPr lang="en-US" sz="1750">
                <a:solidFill>
                  <a:srgbClr val="292929"/>
                </a:solidFill>
                <a:latin typeface="Arimo"/>
                <a:ea typeface="Arimo"/>
                <a:cs typeface="Arimo"/>
                <a:sym typeface="Arimo"/>
              </a:rPr>
              <a:t>Rprop tries to resolve the problem that gradients may vary widely in magnitudes.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1750"/>
              <a:buAutoNum type="arabicPeriod"/>
            </a:pPr>
            <a:r>
              <a:rPr lang="en-US" sz="1750">
                <a:solidFill>
                  <a:srgbClr val="292929"/>
                </a:solidFill>
                <a:latin typeface="Arimo"/>
                <a:ea typeface="Arimo"/>
                <a:cs typeface="Arimo"/>
                <a:sym typeface="Arimo"/>
              </a:rPr>
              <a:t>The central idea of RMSprop is keep the moving average of the squared gradients for each weight.</a:t>
            </a:r>
            <a:endParaRPr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sp>
        <p:nvSpPr>
          <p:cNvPr id="866" name="Google Shape;866;p7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p7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8" name="Google Shape;868;p7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9" name="Google Shape;86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000" y="3959648"/>
            <a:ext cx="3879550" cy="149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1916" y="3212854"/>
            <a:ext cx="2851753" cy="272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7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imes New Roman"/>
              <a:buNone/>
            </a:pPr>
            <a:r>
              <a:rPr b="0" lang="en-US" sz="3000"/>
              <a:t>Adam — latest trends in deep learning optimization</a:t>
            </a:r>
            <a:endParaRPr sz="3000"/>
          </a:p>
        </p:txBody>
      </p:sp>
      <p:sp>
        <p:nvSpPr>
          <p:cNvPr id="876" name="Google Shape;876;p77"/>
          <p:cNvSpPr txBox="1"/>
          <p:nvPr>
            <p:ph idx="1" type="body"/>
          </p:nvPr>
        </p:nvSpPr>
        <p:spPr>
          <a:xfrm>
            <a:off x="681038" y="1255272"/>
            <a:ext cx="8543925" cy="913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80"/>
              <a:buAutoNum type="arabicPeriod"/>
            </a:pPr>
            <a:r>
              <a:rPr lang="en-US" sz="2380"/>
              <a:t>Adam is an adaptive learning rate optimization algorithm that’s been designed specifically for training deep neural networks.</a:t>
            </a:r>
            <a:endParaRPr/>
          </a:p>
        </p:txBody>
      </p:sp>
      <p:sp>
        <p:nvSpPr>
          <p:cNvPr id="877" name="Google Shape;877;p7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p7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p7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80" name="Google Shape;880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5863" y="2027536"/>
            <a:ext cx="3257550" cy="115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6822" y="2556130"/>
            <a:ext cx="3257550" cy="321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52793" y="3336702"/>
            <a:ext cx="3143689" cy="2705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78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색공간</a:t>
            </a:r>
            <a:endParaRPr/>
          </a:p>
        </p:txBody>
      </p:sp>
      <p:sp>
        <p:nvSpPr>
          <p:cNvPr id="888" name="Google Shape;888;p78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HSV 색공간</a:t>
            </a:r>
            <a:endParaRPr/>
          </a:p>
        </p:txBody>
      </p:sp>
      <p:sp>
        <p:nvSpPr>
          <p:cNvPr id="889" name="Google Shape;889;p7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0" name="Google Shape;890;p7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1" name="Google Shape;891;p7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7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HSV 색공간</a:t>
            </a:r>
            <a:endParaRPr sz="3200"/>
          </a:p>
        </p:txBody>
      </p:sp>
      <p:sp>
        <p:nvSpPr>
          <p:cNvPr id="897" name="Google Shape;897;p7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8" name="Google Shape;898;p7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9" name="Google Shape;899;p7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00" name="Google Shape;90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4016" y="174916"/>
            <a:ext cx="2880946" cy="216071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7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b="1" lang="en-US" sz="1960"/>
              <a:t>HSV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b="1" lang="en-US" sz="1960"/>
              <a:t>Hue: 색조</a:t>
            </a:r>
            <a:endParaRPr b="1" sz="1960"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우리가 보는 그대로의 색을 나타냄.</a:t>
            </a:r>
            <a:endParaRPr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Hue 채널은 0~1사이의 값</a:t>
            </a:r>
            <a:endParaRPr b="1" sz="196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b="1" lang="en-US" sz="1960"/>
              <a:t>Saturation: 채도</a:t>
            </a:r>
            <a:endParaRPr b="1" sz="1960"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색의 진하고 연한 정도</a:t>
            </a:r>
            <a:endParaRPr b="1" sz="196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b="1" lang="en-US" sz="1960"/>
              <a:t>Value: 명도</a:t>
            </a:r>
            <a:endParaRPr b="1" sz="1960"/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밝기</a:t>
            </a:r>
            <a:endParaRPr b="1" sz="196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특징</a:t>
            </a:r>
            <a:endParaRPr sz="196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이미지에서 물체를 검출에는 HSV 공간이 적합하다.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RGB 색 공간보다는 좀 더 우리들이 색을 판단하는 과정과 유사한 것이 HSV 색 공간이다.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b="1" lang="en-US" sz="1960"/>
              <a:t>RGB 색 공간</a:t>
            </a:r>
            <a:r>
              <a:rPr lang="en-US" sz="1960"/>
              <a:t>은 빨강과 초록의 조합으로 노랑을 표현해야하기에 </a:t>
            </a:r>
            <a:r>
              <a:rPr b="1" lang="en-US" sz="1960"/>
              <a:t>직관성이 떨어진다</a:t>
            </a:r>
            <a:r>
              <a:rPr lang="en-US" sz="1960"/>
              <a:t>. 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 </a:t>
            </a:r>
            <a:endParaRPr/>
          </a:p>
          <a:p>
            <a:pPr indent="-38989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</p:txBody>
      </p:sp>
      <p:pic>
        <p:nvPicPr>
          <p:cNvPr id="902" name="Google Shape;902;p7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30802" y="2503355"/>
            <a:ext cx="3307374" cy="78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8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HSV 색공간 (2)</a:t>
            </a:r>
            <a:endParaRPr sz="3200"/>
          </a:p>
        </p:txBody>
      </p:sp>
      <p:sp>
        <p:nvSpPr>
          <p:cNvPr id="908" name="Google Shape;908;p8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09" name="Google Shape;909;p80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0" name="Google Shape;910;p8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11" name="Google Shape;911;p80"/>
          <p:cNvGrpSpPr/>
          <p:nvPr/>
        </p:nvGrpSpPr>
        <p:grpSpPr>
          <a:xfrm>
            <a:off x="722007" y="1251182"/>
            <a:ext cx="3460139" cy="2422592"/>
            <a:chOff x="585604" y="1557944"/>
            <a:chExt cx="4078413" cy="2848665"/>
          </a:xfrm>
        </p:grpSpPr>
        <p:pic>
          <p:nvPicPr>
            <p:cNvPr id="912" name="Google Shape;912;p8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05204" y="1557944"/>
              <a:ext cx="3291240" cy="22965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3" name="Google Shape;913;p80"/>
            <p:cNvSpPr/>
            <p:nvPr/>
          </p:nvSpPr>
          <p:spPr>
            <a:xfrm>
              <a:off x="585604" y="4080893"/>
              <a:ext cx="4078413" cy="32571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Roboto"/>
                <a:buNone/>
              </a:pPr>
              <a:r>
                <a:rPr b="0" i="0" lang="en-US" sz="12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고정된 H 값에서 S와 V 값을 변화시킨 이미지들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4" name="Google Shape;914;p80"/>
          <p:cNvGrpSpPr/>
          <p:nvPr/>
        </p:nvGrpSpPr>
        <p:grpSpPr>
          <a:xfrm>
            <a:off x="738636" y="4176135"/>
            <a:ext cx="4075600" cy="1806872"/>
            <a:chOff x="4347796" y="1557944"/>
            <a:chExt cx="4762500" cy="2252592"/>
          </a:xfrm>
        </p:grpSpPr>
        <p:pic>
          <p:nvPicPr>
            <p:cNvPr id="915" name="Google Shape;915;p8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47796" y="1557944"/>
              <a:ext cx="4762500" cy="17811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" name="Google Shape;916;p80"/>
            <p:cNvSpPr/>
            <p:nvPr/>
          </p:nvSpPr>
          <p:spPr>
            <a:xfrm>
              <a:off x="5609188" y="3502759"/>
              <a:ext cx="2239716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400"/>
                <a:buFont typeface="Roboto"/>
                <a:buNone/>
              </a:pPr>
              <a:r>
                <a:rPr b="0" i="0" lang="en-US" sz="14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 HSV 이미지와 각 채널들.</a:t>
              </a:r>
              <a:endParaRPr b="0" i="0" sz="1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917" name="Google Shape;917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81953" y="1614985"/>
            <a:ext cx="3951211" cy="3840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Traditional Programming</a:t>
            </a:r>
            <a:endParaRPr/>
          </a:p>
        </p:txBody>
      </p:sp>
      <p:sp>
        <p:nvSpPr>
          <p:cNvPr id="177" name="Google Shape;177;p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78" name="Google Shape;178;p9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79" name="Google Shape;179;p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80" name="Google Shape;180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2764" y="4188292"/>
            <a:ext cx="4883915" cy="15929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72763" y="1662607"/>
            <a:ext cx="4883915" cy="15292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" name="Google Shape;182;p9"/>
          <p:cNvCxnSpPr>
            <a:stCxn id="183" idx="3"/>
            <a:endCxn id="184" idx="0"/>
          </p:cNvCxnSpPr>
          <p:nvPr/>
        </p:nvCxnSpPr>
        <p:spPr>
          <a:xfrm flipH="1">
            <a:off x="2751980" y="2292399"/>
            <a:ext cx="4304700" cy="1872600"/>
          </a:xfrm>
          <a:prstGeom prst="bentConnector4">
            <a:avLst>
              <a:gd fmla="val -5310" name="adj1"/>
              <a:gd fmla="val 60740" name="adj2"/>
            </a:avLst>
          </a:prstGeom>
          <a:noFill/>
          <a:ln cap="flat" cmpd="sng" w="5715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3" name="Google Shape;183;p9"/>
          <p:cNvSpPr/>
          <p:nvPr/>
        </p:nvSpPr>
        <p:spPr>
          <a:xfrm>
            <a:off x="5837464" y="1890186"/>
            <a:ext cx="1219216" cy="80442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2172762" y="4165042"/>
            <a:ext cx="1158267" cy="708777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8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HSV 색공간</a:t>
            </a:r>
            <a:endParaRPr/>
          </a:p>
        </p:txBody>
      </p:sp>
      <p:sp>
        <p:nvSpPr>
          <p:cNvPr id="923" name="Google Shape;923;p81"/>
          <p:cNvSpPr txBox="1"/>
          <p:nvPr>
            <p:ph idx="1" type="body"/>
          </p:nvPr>
        </p:nvSpPr>
        <p:spPr>
          <a:xfrm>
            <a:off x="681038" y="1255270"/>
            <a:ext cx="8543925" cy="31923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S채널과 V채널은 빨간 사과와 초록 사과를 분간해낼 수 없지만,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H채널을 보면 분명히 다른 값들을 갖고 있음을 알 수 있다.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0 &lt;= h &lt; 0.1과 0.95&lt; h &lt;= 1이면 빨간 사과를 나타내는 색조 범위이다.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lang="en-US" sz="1960"/>
              <a:t>흰 배경도 빨간 사과와 거의 비슷한 값을 갖고 있다.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그래서 S채널에서 채도를 확인해서 채도가 너무 작으면(색이 너무 옅으면) 배경일 것이라 판단했고, V채널에서 명암을 확인해서 명암이 너무 크면(너무 밝으면) 배경일 것이라 판단했다.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따라서 s &gt; 0.4, v &lt; 0.97로 세팅했다</a:t>
            </a:r>
            <a:endParaRPr/>
          </a:p>
        </p:txBody>
      </p:sp>
      <p:sp>
        <p:nvSpPr>
          <p:cNvPr id="924" name="Google Shape;924;p8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2020-07-03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5" name="Google Shape;925;p8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r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인공지능 온라인 대회 2020</a:t>
            </a:r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6" name="Google Shape;926;p8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Malgun Gothic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1" i="0" sz="1200" u="none" cap="none" strike="noStrike">
              <a:solidFill>
                <a:srgbClr val="88888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7" name="Google Shape;92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134" y="4632451"/>
            <a:ext cx="1871477" cy="124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36257" y="4684603"/>
            <a:ext cx="4762500" cy="119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9" name="Google Shape;929;p81"/>
          <p:cNvGrpSpPr/>
          <p:nvPr/>
        </p:nvGrpSpPr>
        <p:grpSpPr>
          <a:xfrm>
            <a:off x="7812858" y="4751941"/>
            <a:ext cx="1853392" cy="1367467"/>
            <a:chOff x="3001084" y="4988884"/>
            <a:chExt cx="1853392" cy="1367467"/>
          </a:xfrm>
        </p:grpSpPr>
        <p:pic>
          <p:nvPicPr>
            <p:cNvPr id="930" name="Google Shape;930;p8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53507" y="4988884"/>
              <a:ext cx="1548546" cy="10242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81"/>
            <p:cNvSpPr/>
            <p:nvPr/>
          </p:nvSpPr>
          <p:spPr>
            <a:xfrm>
              <a:off x="3001084" y="6079352"/>
              <a:ext cx="1853392" cy="276999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333333"/>
                </a:buClr>
                <a:buSzPts val="1200"/>
                <a:buFont typeface="Roboto"/>
                <a:buNone/>
              </a:pPr>
              <a:r>
                <a:rPr b="0" i="0" lang="en-US" sz="1200" u="none" cap="none" strike="noStrike">
                  <a:solidFill>
                    <a:srgbClr val="333333"/>
                  </a:solidFill>
                  <a:latin typeface="Roboto"/>
                  <a:ea typeface="Roboto"/>
                  <a:cs typeface="Roboto"/>
                  <a:sym typeface="Roboto"/>
                </a:rPr>
                <a:t>검출된 빨간 사과 이미지</a:t>
              </a:r>
              <a:endPara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2"/>
          <p:cNvSpPr txBox="1"/>
          <p:nvPr>
            <p:ph type="title"/>
          </p:nvPr>
        </p:nvSpPr>
        <p:spPr>
          <a:xfrm>
            <a:off x="675879" y="1986577"/>
            <a:ext cx="8543925" cy="105862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/>
              <a:t>과제</a:t>
            </a:r>
            <a:endParaRPr/>
          </a:p>
        </p:txBody>
      </p:sp>
      <p:sp>
        <p:nvSpPr>
          <p:cNvPr id="937" name="Google Shape;937;p82"/>
          <p:cNvSpPr txBox="1"/>
          <p:nvPr>
            <p:ph idx="1" type="body"/>
          </p:nvPr>
        </p:nvSpPr>
        <p:spPr>
          <a:xfrm>
            <a:off x="675879" y="3171039"/>
            <a:ext cx="8543925" cy="29186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20개중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3개 선택</a:t>
            </a:r>
            <a:endParaRPr/>
          </a:p>
        </p:txBody>
      </p:sp>
      <p:sp>
        <p:nvSpPr>
          <p:cNvPr id="938" name="Google Shape;938;p8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939" name="Google Shape;939;p8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940" name="Google Shape;940;p8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8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01] 얼굴 합성 사이버범죄 방지를 위한 탐지모델 개발</a:t>
            </a:r>
            <a:endParaRPr sz="2400"/>
          </a:p>
        </p:txBody>
      </p:sp>
      <p:sp>
        <p:nvSpPr>
          <p:cNvPr id="946" name="Google Shape;946;p83"/>
          <p:cNvSpPr txBox="1"/>
          <p:nvPr>
            <p:ph idx="1" type="body"/>
          </p:nvPr>
        </p:nvSpPr>
        <p:spPr>
          <a:xfrm>
            <a:off x="681038" y="1255272"/>
            <a:ext cx="8543923" cy="2886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주제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얼굴 합성 사이버범죄 방지를 위한 탐지모델 개발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합성 이미지 진짜/가짜 여부 탐지</a:t>
            </a:r>
            <a:endParaRPr sz="11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배경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최근 딥페이크를 활용하여 범죄를 저지르거나 정치적으로 악용되는 사례들이 발생되면서 딥페이크가 사회적인 이슈가 됨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딥페이크의 자연스러움이 올라감에 따라,  진위여부 판독 기술의 중요성이 떠오름</a:t>
            </a:r>
            <a:endParaRPr sz="154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과제설명</a:t>
            </a:r>
            <a:endParaRPr sz="11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GAN을 통해 생성된 가짜 얼굴 이미지와 실제 얼굴이미지를 분별하여 진짜/가짜 여부 탐지</a:t>
            </a:r>
            <a:endParaRPr sz="1540"/>
          </a:p>
        </p:txBody>
      </p:sp>
      <p:sp>
        <p:nvSpPr>
          <p:cNvPr id="947" name="Google Shape;947;p8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948" name="Google Shape;948;p8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949" name="Google Shape;949;p8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50" name="Google Shape;95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53347" y="4069928"/>
            <a:ext cx="3793385" cy="228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8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/>
              <a:t>[과제 01] Data</a:t>
            </a:r>
            <a:endParaRPr sz="3600"/>
          </a:p>
        </p:txBody>
      </p:sp>
      <p:sp>
        <p:nvSpPr>
          <p:cNvPr id="956" name="Google Shape;956;p8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957" name="Google Shape;957;p8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958" name="Google Shape;958;p8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9" name="Google Shape;959;p84"/>
          <p:cNvSpPr txBox="1"/>
          <p:nvPr>
            <p:ph idx="1" type="body"/>
          </p:nvPr>
        </p:nvSpPr>
        <p:spPr>
          <a:xfrm>
            <a:off x="681038" y="1255271"/>
            <a:ext cx="8543925" cy="48163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한국인 안면 이미지 파일과 주최 측에서 변형하여 생성한 가짜 이미지를 제공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Input: 얼굴 이미지 원본 또는 합성 (0: 진짜, 1: 가짜)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Output: 얼굴 이미지 탐지 결과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데이터 구조</a:t>
            </a:r>
            <a:endParaRPr b="1" sz="175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Train: 240,000 (960M)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Validate: 80,000 (320M)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Test: 80,000 (320M)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lang="en-US" sz="1750"/>
              <a:t>Data Directory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\_data 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train 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0.png , 1.png, 2.png ..., train_label.txt 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validate 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0.png , 1.png, 2.png ..., validate_label.txt 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test </a:t>
            </a:r>
            <a:endParaRPr sz="175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750"/>
              <a:buChar char="•"/>
            </a:pPr>
            <a:r>
              <a:rPr lang="en-US" sz="175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0.png , 1.png, 2.png ..., test_label.txt</a:t>
            </a:r>
            <a:r>
              <a:rPr lang="en-US" sz="500"/>
              <a:t> </a:t>
            </a:r>
            <a:endParaRPr sz="3750">
              <a:latin typeface="Arial"/>
              <a:ea typeface="Arial"/>
              <a:cs typeface="Arial"/>
              <a:sym typeface="Arial"/>
            </a:endParaRPr>
          </a:p>
          <a:p>
            <a:pPr indent="-117475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  <a:p>
            <a:pPr indent="-403225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8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/>
              <a:t>[과제 01] Data</a:t>
            </a:r>
            <a:endParaRPr sz="3600"/>
          </a:p>
        </p:txBody>
      </p:sp>
      <p:sp>
        <p:nvSpPr>
          <p:cNvPr id="965" name="Google Shape;965;p8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966" name="Google Shape;966;p8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967" name="Google Shape;967;p8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8" name="Google Shape;968;p85"/>
          <p:cNvSpPr txBox="1"/>
          <p:nvPr>
            <p:ph idx="1" type="body"/>
          </p:nvPr>
        </p:nvSpPr>
        <p:spPr>
          <a:xfrm>
            <a:off x="681038" y="1255271"/>
            <a:ext cx="8543925" cy="27498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Data Sample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Label Sample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540"/>
              <a:buChar char="•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# train_label.txt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540"/>
              <a:buChar char="•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69a1d6e71f594437b0dd71b4d59fbd38.jpg 1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540"/>
              <a:buChar char="•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57a63e707e2d4ea5a5d3f5ef4ea1e98a.jpg 0 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540"/>
              <a:buChar char="•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45fcb1504c49407183e4f3667b06dee5.jpg 1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540"/>
              <a:buChar char="•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 802f279143f448898966b8c606c15008.jpg 1 </a:t>
            </a:r>
            <a:endParaRPr sz="154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540"/>
              <a:buChar char="•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5c5093d5ccb9412493d7eadd66589c13.jpg 0</a:t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Metric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540"/>
              <a:buChar char="•"/>
            </a:pPr>
            <a:r>
              <a:rPr lang="en-US" sz="154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평가를 위한 Metric : F1 score</a:t>
            </a:r>
            <a:r>
              <a:rPr lang="en-US" sz="440"/>
              <a:t> </a:t>
            </a:r>
            <a:endParaRPr sz="3300">
              <a:latin typeface="Arial"/>
              <a:ea typeface="Arial"/>
              <a:cs typeface="Arial"/>
              <a:sym typeface="Arial"/>
            </a:endParaRPr>
          </a:p>
          <a:p>
            <a:pPr indent="-41656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  <a:p>
            <a:pPr indent="-41656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</p:txBody>
      </p:sp>
      <p:pic>
        <p:nvPicPr>
          <p:cNvPr id="969" name="Google Shape;96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22576" y="4236809"/>
            <a:ext cx="4580008" cy="186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8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02] 야간 CCTV내 얼굴인식을 위한 조도 밝기 조정 모델 개발 (1)</a:t>
            </a:r>
            <a:endParaRPr sz="2000"/>
          </a:p>
        </p:txBody>
      </p:sp>
      <p:sp>
        <p:nvSpPr>
          <p:cNvPr id="975" name="Google Shape;975;p86"/>
          <p:cNvSpPr txBox="1"/>
          <p:nvPr>
            <p:ph idx="1" type="body"/>
          </p:nvPr>
        </p:nvSpPr>
        <p:spPr>
          <a:xfrm>
            <a:off x="681038" y="1255271"/>
            <a:ext cx="8543925" cy="37211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주제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야간 CCTV내 얼굴인식을 위한 조도 밝기 조정 모델 개발</a:t>
            </a:r>
            <a:endParaRPr sz="17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어두운 이미지 밝게 조정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배경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밤 촬영 시 혹은 CCTV에 찍힌 이미지의 조명이 너무 어두워 범죄 현장을 잡을 때 방해요소로 작용함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어두운 사진을 개선하여 범죄자를 탐지 및 식별하는 기술의 필요성이 대두됨</a:t>
            </a:r>
            <a:endParaRPr sz="12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AutoNum type="arabicPeriod"/>
            </a:pPr>
            <a:r>
              <a:rPr b="1" lang="en-US" sz="1750"/>
              <a:t>과제설명</a:t>
            </a:r>
            <a:endParaRPr sz="12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-US" sz="1750"/>
              <a:t>여러 조도에서 찍힌 사람 얼굴의 학습하고, 어두운 조명 (낮은 lux)을 밝게 개선하는 모델을 개발하여 성능 비교</a:t>
            </a:r>
            <a:endParaRPr sz="1250"/>
          </a:p>
          <a:p>
            <a:pPr indent="-40322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750"/>
              <a:buNone/>
            </a:pPr>
            <a:r>
              <a:t/>
            </a:r>
            <a:endParaRPr sz="1750"/>
          </a:p>
        </p:txBody>
      </p:sp>
      <p:sp>
        <p:nvSpPr>
          <p:cNvPr id="976" name="Google Shape;976;p8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977" name="Google Shape;977;p8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978" name="Google Shape;978;p8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979" name="Google Shape;979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6761" y="4748488"/>
            <a:ext cx="2784231" cy="1456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p8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02] 야간 CCTV내 얼굴인식을 위한 조도 밝기 조정 모델 개발 (2)</a:t>
            </a:r>
            <a:endParaRPr sz="2000"/>
          </a:p>
        </p:txBody>
      </p:sp>
      <p:sp>
        <p:nvSpPr>
          <p:cNvPr id="985" name="Google Shape;985;p8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986" name="Google Shape;986;p8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987" name="Google Shape;987;p8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8" name="Google Shape;988;p87"/>
          <p:cNvSpPr txBox="1"/>
          <p:nvPr>
            <p:ph idx="1" type="body"/>
          </p:nvPr>
        </p:nvSpPr>
        <p:spPr>
          <a:xfrm>
            <a:off x="681038" y="1255271"/>
            <a:ext cx="8543925" cy="2731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데이터 설명</a:t>
            </a:r>
            <a:endParaRPr b="1" sz="154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제공되는 다양한 조도의 한국인 안면 이미지에서 어두운 인물에서 밝은 조도의 동일인 얼굴 이미지 생성 / 아래 이미지는 데이터와 유사한 표본으로 실제 데이터가 아님에 유의</a:t>
            </a:r>
            <a:endParaRPr sz="154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Input: 안면 이미지 (낮은 lux) , Output: 안면 이미지 (높은 lux)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데이터 구조</a:t>
            </a:r>
            <a:endParaRPr sz="154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Train: 283,337 (1.92G)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Validation: 106,331 (742M)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Test: 105,891 (635M)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답안 양식</a:t>
            </a:r>
            <a:endParaRPr sz="154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이하의 이미지명, 폴더 구조를 준수하는 압축파일 (폴더명 및 압축된 파일명은 무관)</a:t>
            </a:r>
            <a:endParaRPr/>
          </a:p>
          <a:p>
            <a:pPr indent="-41656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  <a:p>
            <a:pPr indent="-41656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  <a:p>
            <a:pPr indent="-130809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  <a:p>
            <a:pPr indent="-41656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</p:txBody>
      </p:sp>
      <p:pic>
        <p:nvPicPr>
          <p:cNvPr id="989" name="Google Shape;98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8239" y="4228118"/>
            <a:ext cx="3562165" cy="18630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32486" y="4124180"/>
            <a:ext cx="3207068" cy="207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4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8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02] 야간 CCTV내 얼굴인식을 위한 조도 밝기 조정 모델 개발 (3)</a:t>
            </a:r>
            <a:endParaRPr sz="2000"/>
          </a:p>
        </p:txBody>
      </p:sp>
      <p:sp>
        <p:nvSpPr>
          <p:cNvPr id="996" name="Google Shape;996;p8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997" name="Google Shape;997;p8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998" name="Google Shape;998;p8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9" name="Google Shape;999;p88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Dataset</a:t>
            </a:r>
            <a:endParaRPr sz="154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train	283,337 , validate	106,331, test	9,900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Image Resolution : 112 * 112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Label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# train_labels.txt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17080801_S001_L10_E01_C10_cropped.jpg 17080801_S001_L2_E01_C10_cropped.jpg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(dark_image_name) (bright_image_name)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Metric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The average of L1 Losses of each prediction-answer image pair.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L1 Loss is the average of absolute errors of each pixel value pair(between prediction and answer image)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The lights with 400 lux in every directions are illuminated in the answer images.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So we are going to evaluate using them.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Description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For given image, baseline model just applies convolutions and deconvolutions' generating new images that have 112 * 112 size.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40, 100, 400 lux lights are illuminated in a direction or some directions for input images.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And 400 lux lights are illuminated in every directions for answer images(We are going to evaluate with these images as standard).</a:t>
            </a:r>
            <a:endParaRPr sz="154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8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03] 얼굴 다각도 인식 및 조회 모델 개발 (1)</a:t>
            </a:r>
            <a:endParaRPr sz="1400"/>
          </a:p>
        </p:txBody>
      </p:sp>
      <p:sp>
        <p:nvSpPr>
          <p:cNvPr id="1005" name="Google Shape;1005;p89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주제</a:t>
            </a:r>
            <a:endParaRPr sz="15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얼굴 다각도 인식 및 조회 모델 개발</a:t>
            </a:r>
            <a:endParaRPr sz="217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측면 얼굴 이미지로 정면 얼굴 동일인 조회</a:t>
            </a:r>
            <a:endParaRPr sz="15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배경</a:t>
            </a:r>
            <a:endParaRPr sz="15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대부분의 얼굴인식 테스트는 얼굴이 잘 나온 데이터들을 대상으로 이뤄지기 때문에 인식률이 높게 나오지만 실제 케이스에서는 측면과 같은 방해 요소가 고려되어야 함</a:t>
            </a:r>
            <a:endParaRPr sz="15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다각도에서의 얼굴 인식이 가능한 모델 개발의 필요성이 증대</a:t>
            </a:r>
            <a:endParaRPr sz="155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과제설명</a:t>
            </a:r>
            <a:endParaRPr sz="155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주어진 다각도의 (90도 -정면 및 측면) 얼굴 이미지를 학습하여, 임의의 측면얼굴 주어졌을 경우, 동일인의 정면 얼굴을 조회하는 모델을 개발하여 성능 비교</a:t>
            </a:r>
            <a:endParaRPr sz="1550"/>
          </a:p>
          <a:p>
            <a:pPr indent="-37655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  <p:sp>
        <p:nvSpPr>
          <p:cNvPr id="1006" name="Google Shape;1006;p8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07" name="Google Shape;1007;p8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08" name="Google Shape;1008;p8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09" name="Google Shape;1009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7594" y="1266931"/>
            <a:ext cx="2350576" cy="1229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9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03] 얼굴 다각도 인식 및 조회 모델 개발 (2)</a:t>
            </a:r>
            <a:endParaRPr sz="1400"/>
          </a:p>
        </p:txBody>
      </p:sp>
      <p:sp>
        <p:nvSpPr>
          <p:cNvPr id="1015" name="Google Shape;1015;p9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16" name="Google Shape;1016;p9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17" name="Google Shape;1017;p9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8" name="Google Shape;1018;p90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주제</a:t>
            </a:r>
            <a:endParaRPr sz="217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얼굴 다각도 인식 및 조회 모델 개발</a:t>
            </a:r>
            <a:endParaRPr sz="217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측면 얼굴 이미지로 정면 얼굴 동일인 조회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배경</a:t>
            </a:r>
            <a:endParaRPr sz="217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대부분의 얼굴인식 테스트는 얼굴이 잘 나온 데이터들을 대상으로 이뤄지기 때문에 인식률이 높게 나오지만,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실제 케이스에서는 측면과 같은 방해 요소가 고려되어야 함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다각도에서의 얼굴 인식이 가능한 모델 개발의 필요성이 증대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AutoNum type="arabicPeriod"/>
            </a:pPr>
            <a:r>
              <a:rPr b="1" lang="en-US" sz="2170"/>
              <a:t>과제설명</a:t>
            </a:r>
            <a:endParaRPr sz="217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주어진 다각도의 (90도 -정면 및 측면) 얼굴 이미지를 학습하여,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170"/>
              <a:buChar char="•"/>
            </a:pPr>
            <a:r>
              <a:rPr lang="en-US" sz="2170"/>
              <a:t>임의의 측면얼굴 주어졌을 경우, 동일인의 정면 얼굴을 조회하는 모델을 개발하여 성능 비교</a:t>
            </a:r>
            <a:endParaRPr/>
          </a:p>
          <a:p>
            <a:pPr indent="-37655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ML Example</a:t>
            </a:r>
            <a:endParaRPr/>
          </a:p>
        </p:txBody>
      </p:sp>
      <p:sp>
        <p:nvSpPr>
          <p:cNvPr id="190" name="Google Shape;190;p1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91" name="Google Shape;191;p10"/>
          <p:cNvSpPr txBox="1"/>
          <p:nvPr>
            <p:ph idx="11" type="ftr"/>
          </p:nvPr>
        </p:nvSpPr>
        <p:spPr>
          <a:xfrm>
            <a:off x="4070838" y="6356352"/>
            <a:ext cx="2022231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92" name="Google Shape;192;p1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93" name="Google Shape;193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534" y="1556450"/>
            <a:ext cx="3312601" cy="1535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0534" y="3244756"/>
            <a:ext cx="6607629" cy="2806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91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03] 얼굴 다각도 인식 및 조회 모델 개발 (3)</a:t>
            </a:r>
            <a:endParaRPr sz="1400"/>
          </a:p>
        </p:txBody>
      </p:sp>
      <p:sp>
        <p:nvSpPr>
          <p:cNvPr id="1024" name="Google Shape;1024;p91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25" name="Google Shape;1025;p9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26" name="Google Shape;1026;p91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7" name="Google Shape;1027;p91"/>
          <p:cNvSpPr txBox="1"/>
          <p:nvPr>
            <p:ph idx="1" type="body"/>
          </p:nvPr>
        </p:nvSpPr>
        <p:spPr>
          <a:xfrm>
            <a:off x="681038" y="1255271"/>
            <a:ext cx="8543925" cy="25486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Task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얼굴 이미지_1(측면 얼굴)과 얼굴 이미지_2(정면 얼굴)의 동일인 여부를 분류</a:t>
            </a:r>
            <a:endParaRPr sz="1330"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측면 조건: -90, -75, -60도 / 60, 75, 90도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정면 조건: -15, 0, 15도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상하 조건: 0도 (정면만 사용)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조도 조건 : 1000, 400, 200, 150, 100 Lux (조명 전체 켜짐)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lang="en-US" sz="1330"/>
              <a:t>악세사리 조건 : 미착용</a:t>
            </a:r>
            <a:endParaRPr sz="1330"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AutoNum type="arabicPeriod"/>
            </a:pPr>
            <a:r>
              <a:rPr lang="en-US" sz="1330"/>
              <a:t>Dataset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Char char="•"/>
            </a:pPr>
            <a:r>
              <a:rPr b="1" lang="en-US" sz="1330"/>
              <a:t>Image Resolution : 112 X 112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1330"/>
              <a:buChar char="•"/>
            </a:pPr>
            <a:r>
              <a:rPr lang="en-US" sz="133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train data로 정면과 측면 얼굴 이미지를 다양하게 제공합니다.</a:t>
            </a:r>
            <a:endParaRPr sz="2850">
              <a:latin typeface="Arial"/>
              <a:ea typeface="Arial"/>
              <a:cs typeface="Arial"/>
              <a:sym typeface="Arial"/>
            </a:endParaRPr>
          </a:p>
          <a:p>
            <a:pPr indent="-144144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  <a:p>
            <a:pPr indent="-429894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30"/>
              <a:buNone/>
            </a:pPr>
            <a:r>
              <a:t/>
            </a:r>
            <a:endParaRPr sz="1330"/>
          </a:p>
        </p:txBody>
      </p:sp>
      <p:graphicFrame>
        <p:nvGraphicFramePr>
          <p:cNvPr id="1028" name="Google Shape;1028;p91"/>
          <p:cNvGraphicFramePr/>
          <p:nvPr/>
        </p:nvGraphicFramePr>
        <p:xfrm>
          <a:off x="6290114" y="19412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{471F0FB9-687A-4747-9A09-EB3BCC093F19}</a:tableStyleId>
              </a:tblPr>
              <a:tblGrid>
                <a:gridCol w="733700"/>
                <a:gridCol w="733700"/>
                <a:gridCol w="733700"/>
                <a:gridCol w="733700"/>
              </a:tblGrid>
              <a:tr h="3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/>
                        <a:t>Phase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/>
                        <a:t>True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/>
                        <a:t>False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 u="none" cap="none" strike="noStrike"/>
                        <a:t>total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train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22,050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44,100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66,150</a:t>
                      </a:r>
                      <a:endParaRPr/>
                    </a:p>
                  </a:txBody>
                  <a:tcPr marT="57150" marB="57150" marR="123825" marL="123825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validate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5,000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5,000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10,000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test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10,000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10,000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cap="none" strike="noStrike"/>
                        <a:t>20,000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</a:tr>
            </a:tbl>
          </a:graphicData>
        </a:graphic>
      </p:graphicFrame>
      <p:pic>
        <p:nvPicPr>
          <p:cNvPr id="1029" name="Google Shape;1029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2184" y="3803902"/>
            <a:ext cx="6961632" cy="2433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92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03] 얼굴 다각도 인식 및 조회 모델 개발 (4)</a:t>
            </a:r>
            <a:endParaRPr sz="1400"/>
          </a:p>
        </p:txBody>
      </p:sp>
      <p:sp>
        <p:nvSpPr>
          <p:cNvPr id="1035" name="Google Shape;1035;p92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36" name="Google Shape;1036;p9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37" name="Google Shape;1037;p92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8" name="Google Shape;1038;p92"/>
          <p:cNvSpPr txBox="1"/>
          <p:nvPr>
            <p:ph idx="1" type="body"/>
          </p:nvPr>
        </p:nvSpPr>
        <p:spPr>
          <a:xfrm>
            <a:off x="681038" y="1255271"/>
            <a:ext cx="8543925" cy="24437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10"/>
              <a:buAutoNum type="arabicPeriod"/>
            </a:pPr>
            <a:r>
              <a:rPr lang="en-US" sz="910"/>
              <a:t>Data Directory</a:t>
            </a:r>
            <a:endParaRPr/>
          </a:p>
          <a:p>
            <a:pPr indent="-228600" lvl="1" marL="6858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\_data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train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??????_S001_L??_E??_C??_cropped.jpg (images)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train_meta.csv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train_label.csv (train 시 dataloader 코드에서 생성되어 저장됨)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validate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??????_S001_L??_E??_C??_cropped.jpg (images) 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validate_label.csv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test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??????_S001_L??_E??_C??_cropped.jpg (images) </a:t>
            </a:r>
            <a:endParaRPr sz="91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3" marL="1600200" rtl="0" algn="l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910"/>
              <a:buChar char="•"/>
            </a:pPr>
            <a:r>
              <a:rPr lang="en-US" sz="91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\_ test_label.csv (dummy labels) </a:t>
            </a:r>
            <a:endParaRPr/>
          </a:p>
          <a:p>
            <a:pPr indent="-514350" lvl="0" marL="51435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910"/>
              <a:buAutoNum type="arabicPeriod"/>
            </a:pPr>
            <a:r>
              <a:rPr lang="en-US" sz="910"/>
              <a:t>Data Sample</a:t>
            </a:r>
            <a:endParaRPr sz="910"/>
          </a:p>
        </p:txBody>
      </p:sp>
      <p:pic>
        <p:nvPicPr>
          <p:cNvPr id="1039" name="Google Shape;1039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6045" y="3614376"/>
            <a:ext cx="2163115" cy="274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1947" y="3614376"/>
            <a:ext cx="2163115" cy="27013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93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03] 얼굴 다각도 인식 및 조회 모델 개발 (5)</a:t>
            </a:r>
            <a:endParaRPr sz="1400"/>
          </a:p>
        </p:txBody>
      </p:sp>
      <p:sp>
        <p:nvSpPr>
          <p:cNvPr id="1046" name="Google Shape;1046;p93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47" name="Google Shape;1047;p9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48" name="Google Shape;1048;p93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9" name="Google Shape;1049;p93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Label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2590"/>
              <a:buChar char="•"/>
            </a:pPr>
            <a:r>
              <a:rPr lang="en-US" sz="259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# train_meta.txt</a:t>
            </a:r>
            <a:endParaRPr sz="259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2590"/>
              <a:buChar char="•"/>
            </a:pPr>
            <a:r>
              <a:rPr lang="en-US" sz="259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(image_name) (face_id) (ang_option) 19082212_S001_L1_E01_C8_cropped.jpg 19082212 front</a:t>
            </a:r>
            <a:endParaRPr sz="259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2590"/>
              <a:buChar char="•"/>
            </a:pPr>
            <a:r>
              <a:rPr lang="en-US" sz="259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# *****_label.txt</a:t>
            </a:r>
            <a:endParaRPr sz="259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24292E"/>
              </a:buClr>
              <a:buSzPts val="2590"/>
              <a:buChar char="•"/>
            </a:pPr>
            <a:r>
              <a:rPr lang="en-US" sz="259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(none_image_name) (acc_image_name) (label) 19082212_S001_L1_E01_C8_cropped.jpg 19082212_S001_L5_E02_C3_cropped.jpg 0</a:t>
            </a:r>
            <a:endParaRPr sz="259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Metric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en-US" sz="2590"/>
              <a:t>F1 Score</a:t>
            </a:r>
            <a:endParaRPr sz="259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p94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03] 얼굴 다각도 인식 및 조회 모델 개발 (6)</a:t>
            </a:r>
            <a:endParaRPr sz="1400"/>
          </a:p>
        </p:txBody>
      </p:sp>
      <p:sp>
        <p:nvSpPr>
          <p:cNvPr id="1055" name="Google Shape;1055;p94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56" name="Google Shape;1056;p9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57" name="Google Shape;1057;p94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8" name="Google Shape;1058;p94"/>
          <p:cNvSpPr txBox="1"/>
          <p:nvPr>
            <p:ph idx="1" type="body"/>
          </p:nvPr>
        </p:nvSpPr>
        <p:spPr>
          <a:xfrm>
            <a:off x="681038" y="1255271"/>
            <a:ext cx="8543925" cy="48407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170"/>
              <a:buFont typeface="Arial"/>
              <a:buChar char="•"/>
            </a:pPr>
            <a:r>
              <a:rPr lang="en-US" sz="217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측면 얼굴(side) 이미지로 정면 얼굴(front) 이미지와의 동일인 여부를 판단하는 문제입니다.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170"/>
              <a:buFont typeface="Arial"/>
              <a:buChar char="•"/>
            </a:pPr>
            <a:r>
              <a:rPr lang="en-US" sz="217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정면 1장과 측면 1장이 한 pair로 주어집니다.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170"/>
              <a:buFont typeface="Arial"/>
              <a:buChar char="•"/>
            </a:pPr>
            <a:r>
              <a:rPr lang="en-US" sz="217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이 때, 조명 밝기와 표정은 랜덤으로 주어짐</a:t>
            </a:r>
            <a:endParaRPr sz="217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170"/>
              <a:buFont typeface="Arial"/>
              <a:buChar char="•"/>
            </a:pPr>
            <a:r>
              <a:rPr lang="en-US" sz="217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label은 동일인일 때 0, 동일인이 아닐 때 1로 예측하시면 됩니다.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170"/>
              <a:buFont typeface="Arial"/>
              <a:buChar char="•"/>
            </a:pPr>
            <a:r>
              <a:rPr lang="en-US" sz="217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Baseline code는 siamese network로 모델링되어 있으며 이는 자유롭게 변경하여 작성하시면 됩니다.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170"/>
              <a:buFont typeface="Arial"/>
              <a:buChar char="•"/>
            </a:pPr>
            <a:r>
              <a:rPr lang="en-US" sz="217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Train data 기준으로 만들 수 있는 최대 Pair의 수는 약 10억 쌍</a:t>
            </a:r>
            <a:endParaRPr sz="2170">
              <a:solidFill>
                <a:srgbClr val="24292E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170"/>
              <a:buFont typeface="Arial"/>
              <a:buChar char="•"/>
            </a:pPr>
            <a:r>
              <a:rPr lang="en-US" sz="217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모든 쌍을 학습에 사용하지 않고 train 시 사용할 pair를 만들도록 작성되어 있습니다.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170"/>
              <a:buFont typeface="Arial"/>
              <a:buChar char="•"/>
            </a:pPr>
            <a:r>
              <a:rPr lang="en-US" sz="217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이 부분 역시 자유롭게 변경하여 사용하실 수 있습니다.</a:t>
            </a:r>
            <a:endParaRPr/>
          </a:p>
          <a:p>
            <a:pPr indent="-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170"/>
              <a:buFont typeface="Arial"/>
              <a:buChar char="•"/>
            </a:pPr>
            <a:r>
              <a:rPr lang="en-US" sz="2170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다만, 정확한 evaluation을 위해 label file 양식은 변경하실 수 없습니다.</a:t>
            </a:r>
            <a:endParaRPr sz="4650">
              <a:latin typeface="Arial"/>
              <a:ea typeface="Arial"/>
              <a:cs typeface="Arial"/>
              <a:sym typeface="Arial"/>
            </a:endParaRPr>
          </a:p>
          <a:p>
            <a:pPr indent="-376555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70"/>
              <a:buNone/>
            </a:pPr>
            <a:r>
              <a:t/>
            </a:r>
            <a:endParaRPr sz="217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95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Times New Roman"/>
              <a:buNone/>
            </a:pPr>
            <a:r>
              <a:rPr lang="en-US" sz="3200"/>
              <a:t>[과제 03] 얼굴 다각도 인식 및 조회 모델 개발 (7)</a:t>
            </a:r>
            <a:endParaRPr sz="1400"/>
          </a:p>
        </p:txBody>
      </p:sp>
      <p:sp>
        <p:nvSpPr>
          <p:cNvPr id="1064" name="Google Shape;1064;p95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65" name="Google Shape;1065;p9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66" name="Google Shape;1066;p95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7" name="Google Shape;1067;p95"/>
          <p:cNvSpPr txBox="1"/>
          <p:nvPr>
            <p:ph idx="1" type="body"/>
          </p:nvPr>
        </p:nvSpPr>
        <p:spPr>
          <a:xfrm>
            <a:off x="681038" y="1255271"/>
            <a:ext cx="8543925" cy="18554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800"/>
              <a:buFont typeface="Arial"/>
              <a:buChar char="•"/>
            </a:pPr>
            <a:r>
              <a:rPr lang="en-US">
                <a:solidFill>
                  <a:srgbClr val="24292E"/>
                </a:solidFill>
                <a:latin typeface="Arimo"/>
                <a:ea typeface="Arimo"/>
                <a:cs typeface="Arimo"/>
                <a:sym typeface="Arimo"/>
              </a:rPr>
              <a:t>siamese network</a:t>
            </a:r>
            <a:endParaRPr/>
          </a:p>
          <a:p>
            <a:pPr indent="-457200" lvl="1" marL="62865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샴네트워크는 두 사진을 입력으로 받아서 두 이미지를 벡터화 시킨 이후, 두 벡터간의 유사도 (similarity in [0, 1]) 를 반환하는 네트워크입니다.</a:t>
            </a:r>
            <a:endParaRPr/>
          </a:p>
        </p:txBody>
      </p:sp>
      <p:pic>
        <p:nvPicPr>
          <p:cNvPr id="1068" name="Google Shape;106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2906" y="3555990"/>
            <a:ext cx="5540188" cy="2608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6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None/>
            </a:pPr>
            <a:r>
              <a:rPr lang="en-US" sz="2400"/>
              <a:t>[과제 04] (경량화 5M) 얼굴 다각도 인식 및 조회 모델 개발</a:t>
            </a:r>
            <a:endParaRPr sz="1100"/>
          </a:p>
        </p:txBody>
      </p:sp>
      <p:sp>
        <p:nvSpPr>
          <p:cNvPr id="1074" name="Google Shape;1074;p96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b="1" lang="en-US" sz="1960"/>
              <a:t>주제</a:t>
            </a:r>
            <a:endParaRPr sz="14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(경량화 5M) 얼굴 다각도 인식 및 조회 모델 개발</a:t>
            </a:r>
            <a:endParaRPr sz="196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측면 얼굴 이미지로 정면 얼굴 동일인 조회</a:t>
            </a:r>
            <a:endParaRPr sz="14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b="1" lang="en-US" sz="1960"/>
              <a:t>배경</a:t>
            </a:r>
            <a:endParaRPr sz="14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대부분의 얼굴인식 테스트는 얼굴이 잘 나온 데이터들을 대상으로 이뤄지기 때문에 인식률이 높게 나오지만 실제 케이스에서는 측면과 같은 방해 요소가 고려되어야 함</a:t>
            </a:r>
            <a:endParaRPr sz="14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다각도에서의 얼굴 인식이 가능한 모델 개발의 필요성이 증대</a:t>
            </a:r>
            <a:endParaRPr sz="14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b="1" lang="en-US" sz="1960"/>
              <a:t>과제설명</a:t>
            </a:r>
            <a:endParaRPr sz="14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제한된 파라미터 개수(5M) 내에서 주어진 다각도의 얼굴 이미지를 학습을 진행</a:t>
            </a:r>
            <a:endParaRPr sz="14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임의의 측면 얼굴이 주어졌을 경우, 동일인의 정면 얼굴을 조회하는 모델을 개발하여 성능 비교</a:t>
            </a:r>
            <a:endParaRPr sz="1400"/>
          </a:p>
          <a:p>
            <a:pPr indent="-38989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None/>
            </a:pPr>
            <a:r>
              <a:t/>
            </a:r>
            <a:endParaRPr sz="1960"/>
          </a:p>
        </p:txBody>
      </p:sp>
      <p:sp>
        <p:nvSpPr>
          <p:cNvPr id="1075" name="Google Shape;1075;p96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76" name="Google Shape;1076;p9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77" name="Google Shape;1077;p96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78" name="Google Shape;1078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77594" y="1266931"/>
            <a:ext cx="2704950" cy="1414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97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05] 액세서리 착용자에 대한 인식 및 조회 모델 개발 (1)</a:t>
            </a:r>
            <a:endParaRPr sz="2000"/>
          </a:p>
        </p:txBody>
      </p:sp>
      <p:sp>
        <p:nvSpPr>
          <p:cNvPr id="1084" name="Google Shape;1084;p97"/>
          <p:cNvSpPr txBox="1"/>
          <p:nvPr>
            <p:ph idx="1" type="body"/>
          </p:nvPr>
        </p:nvSpPr>
        <p:spPr>
          <a:xfrm>
            <a:off x="681038" y="1255271"/>
            <a:ext cx="8543925" cy="492169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b="1" lang="en-US" sz="1960"/>
              <a:t>주제</a:t>
            </a:r>
            <a:endParaRPr sz="14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액세서리 착용자에 대한 인식 및 조회 모델 개발</a:t>
            </a:r>
            <a:endParaRPr sz="196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액세서리 착용 (안경, 모자, 마스크 등) 얼굴에서 원래 얼굴 찾기</a:t>
            </a:r>
            <a:endParaRPr sz="14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b="1" lang="en-US" sz="1960"/>
              <a:t>배경</a:t>
            </a:r>
            <a:endParaRPr sz="14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대부분의 얼굴인식 테스트는 얼굴이 잘 나온 데이터들을 대상으로 이뤄지기 때문에 인식률이 높게 나오지만</a:t>
            </a:r>
            <a:endParaRPr sz="196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실제 케이스에서는 악세서리 착용 같은 방해 요소가 고려되어야 함</a:t>
            </a:r>
            <a:endParaRPr sz="14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액세서리 착용한 얼굴 인식이 가능한 모델 개발의 필요성이 증대</a:t>
            </a:r>
            <a:endParaRPr sz="1400"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60"/>
              <a:buAutoNum type="arabicPeriod"/>
            </a:pPr>
            <a:r>
              <a:rPr b="1" lang="en-US" sz="1960"/>
              <a:t>과제설명</a:t>
            </a:r>
            <a:endParaRPr sz="140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액세서리를 착용(일반안경, 뿔테안경, 선글라스, 모자, 모자+뿔테 안경)한 사람과 안 한 사람의 이미지를 학습하여,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960"/>
              <a:buChar char="•"/>
            </a:pPr>
            <a:r>
              <a:rPr lang="en-US" sz="1960"/>
              <a:t>임의의 액세서리를 착용한 이미지와 착용하지 않은 이미지 쌍이 주어졌을 때 동일인인지 여부를 분류하는 모델을 개발하여 성능 비교</a:t>
            </a:r>
            <a:endParaRPr sz="1960"/>
          </a:p>
        </p:txBody>
      </p:sp>
      <p:sp>
        <p:nvSpPr>
          <p:cNvPr id="1085" name="Google Shape;1085;p97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86" name="Google Shape;1086;p9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87" name="Google Shape;1087;p97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088" name="Google Shape;108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80757" y="1165624"/>
            <a:ext cx="1444205" cy="7559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98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05] 액세서리 착용자에 대한 인식 및 조회 모델 개발 (2)</a:t>
            </a:r>
            <a:endParaRPr sz="2000"/>
          </a:p>
        </p:txBody>
      </p:sp>
      <p:sp>
        <p:nvSpPr>
          <p:cNvPr id="1094" name="Google Shape;1094;p98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095" name="Google Shape;1095;p9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096" name="Google Shape;1096;p98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7" name="Google Shape;1097;p98"/>
          <p:cNvSpPr txBox="1"/>
          <p:nvPr>
            <p:ph idx="1" type="body"/>
          </p:nvPr>
        </p:nvSpPr>
        <p:spPr>
          <a:xfrm>
            <a:off x="681038" y="1255270"/>
            <a:ext cx="8543925" cy="34243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데이터 설명</a:t>
            </a:r>
            <a:endParaRPr b="1"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Input: 안면 이미지 (5가지 악세사리 착용)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Output: 액세서리 비착용, 착용 이미지 pair의 동일인 여부 판독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b="1" lang="en-US" sz="1540"/>
              <a:t>데이터 구조</a:t>
            </a:r>
            <a:endParaRPr b="1"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Train : 132,300장 (none : 22,050장 / acc : 110,250장)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i="1" lang="en-US" sz="1540"/>
              <a:t>※ Train data로 액세서리를 착용하지 않은 이미지와 착용한 이미지를 다양하게 제공합니다.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Validate : 10,000쌍 (True : 5,000쌍 / False : 5,000쌍)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Test : 20,000쌍 (True :10,000쌍 / False : 10,000쌍)</a:t>
            </a:r>
            <a:endParaRPr/>
          </a:p>
          <a:p>
            <a:pPr indent="-228600" lvl="2" marL="11430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i="1" lang="en-US" sz="1540"/>
              <a:t>※ Validate와 Test data는 액세서리를 착용하지 않은 이미지와 착용한 이미지 한 쌍을 Pair로 제공합니다.</a:t>
            </a:r>
            <a:endParaRPr sz="1540"/>
          </a:p>
          <a:p>
            <a:pPr indent="-41656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  <a:p>
            <a:pPr indent="-41656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</p:txBody>
      </p:sp>
      <p:pic>
        <p:nvPicPr>
          <p:cNvPr id="1098" name="Google Shape;109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64185" y="4422507"/>
            <a:ext cx="4201111" cy="1933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99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05] 액세서리 착용자에 대한 인식 및 조회 모델 개발 (3)</a:t>
            </a:r>
            <a:endParaRPr sz="2000"/>
          </a:p>
        </p:txBody>
      </p:sp>
      <p:sp>
        <p:nvSpPr>
          <p:cNvPr id="1104" name="Google Shape;1104;p99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05" name="Google Shape;1105;p9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06" name="Google Shape;1106;p99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7" name="Google Shape;1107;p99"/>
          <p:cNvSpPr txBox="1"/>
          <p:nvPr>
            <p:ph idx="1" type="body"/>
          </p:nvPr>
        </p:nvSpPr>
        <p:spPr>
          <a:xfrm>
            <a:off x="681038" y="1255271"/>
            <a:ext cx="8543925" cy="22588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40"/>
              <a:buAutoNum type="arabicPeriod"/>
            </a:pPr>
            <a:r>
              <a:rPr lang="en-US" sz="1540"/>
              <a:t>Task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다양한 표정, 조명, 각도 환경에서 얼굴 이미지_1(악세사리 착용) 얼굴 이미지_2(악세사리 미착용)의 동일인 여부를 분류(True/False) 하는 문제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악세사리 : 안경(일반, 뿔테, 선글라스), 모자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표정 : 무표정, 활짝 웃음, 찡그림</a:t>
            </a:r>
            <a:endParaRPr sz="1540"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조명 : 1000, 400, 200, 150, 100 Lux (전체 켜짐)</a:t>
            </a:r>
            <a:endParaRPr/>
          </a:p>
          <a:p>
            <a:pPr indent="-228600" lvl="1" marL="6858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540"/>
              <a:buChar char="•"/>
            </a:pPr>
            <a:r>
              <a:rPr lang="en-US" sz="1540"/>
              <a:t>각도 : 좌우(-15, 0 , 15도) / 상하 (0도)</a:t>
            </a:r>
            <a:endParaRPr/>
          </a:p>
          <a:p>
            <a:pPr indent="-41656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40"/>
              <a:buNone/>
            </a:pPr>
            <a:r>
              <a:t/>
            </a:r>
            <a:endParaRPr sz="1540"/>
          </a:p>
        </p:txBody>
      </p:sp>
      <p:pic>
        <p:nvPicPr>
          <p:cNvPr id="1108" name="Google Shape;1108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25596" y="3429000"/>
            <a:ext cx="5454807" cy="2842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0"/>
          <p:cNvSpPr txBox="1"/>
          <p:nvPr>
            <p:ph type="title"/>
          </p:nvPr>
        </p:nvSpPr>
        <p:spPr>
          <a:xfrm>
            <a:off x="681038" y="365128"/>
            <a:ext cx="8543925" cy="72241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imes New Roman"/>
              <a:buNone/>
            </a:pPr>
            <a:r>
              <a:rPr lang="en-US" sz="2000"/>
              <a:t>[과제 05] 액세서리 착용자에 대한 인식 및 조회 모델 개발 (4)</a:t>
            </a:r>
            <a:endParaRPr sz="2000"/>
          </a:p>
        </p:txBody>
      </p:sp>
      <p:sp>
        <p:nvSpPr>
          <p:cNvPr id="1114" name="Google Shape;1114;p100"/>
          <p:cNvSpPr txBox="1"/>
          <p:nvPr>
            <p:ph idx="10" type="dt"/>
          </p:nvPr>
        </p:nvSpPr>
        <p:spPr>
          <a:xfrm>
            <a:off x="681038" y="6356352"/>
            <a:ext cx="116241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2020-07-03</a:t>
            </a:r>
            <a:endParaRPr/>
          </a:p>
        </p:txBody>
      </p:sp>
      <p:sp>
        <p:nvSpPr>
          <p:cNvPr id="1115" name="Google Shape;1115;p10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인공지능 온라인 대회 2020</a:t>
            </a:r>
            <a:endParaRPr/>
          </a:p>
        </p:txBody>
      </p:sp>
      <p:sp>
        <p:nvSpPr>
          <p:cNvPr id="1116" name="Google Shape;1116;p100"/>
          <p:cNvSpPr txBox="1"/>
          <p:nvPr>
            <p:ph idx="12" type="sldNum"/>
          </p:nvPr>
        </p:nvSpPr>
        <p:spPr>
          <a:xfrm>
            <a:off x="8739554" y="6356352"/>
            <a:ext cx="485408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7" name="Google Shape;1117;p100"/>
          <p:cNvSpPr txBox="1"/>
          <p:nvPr>
            <p:ph idx="1" type="body"/>
          </p:nvPr>
        </p:nvSpPr>
        <p:spPr>
          <a:xfrm>
            <a:off x="681038" y="1255271"/>
            <a:ext cx="8543925" cy="32091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14350" lvl="0" marL="5143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train data로 액세서리를 착용하지 않은 이미지와 착용한 이미지를 다양하게 제공합니다. 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학습 시간 등을 고려하여 dataloader로 부터 자유롭게 로드하여 사용하시면 됩니다.</a:t>
            </a:r>
            <a:endParaRPr/>
          </a:p>
          <a:p>
            <a:pPr indent="-514350" lvl="0" marL="51435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590"/>
              <a:buAutoNum type="arabicPeriod"/>
            </a:pPr>
            <a:r>
              <a:rPr lang="en-US" sz="2590"/>
              <a:t>validate와 test data는 액세서리를 착용하지 않은 이미지와 착용한 이미지 한 쌍을 Pair로 제공합니다. (이 때, 조명 밝기와 표정은 랜덤으로 주어짐)</a:t>
            </a:r>
            <a:endParaRPr/>
          </a:p>
        </p:txBody>
      </p:sp>
      <p:graphicFrame>
        <p:nvGraphicFramePr>
          <p:cNvPr id="1118" name="Google Shape;1118;p100"/>
          <p:cNvGraphicFramePr/>
          <p:nvPr/>
        </p:nvGraphicFramePr>
        <p:xfrm>
          <a:off x="2173660" y="463215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{471F0FB9-687A-4747-9A09-EB3BCC093F19}</a:tableStyleId>
              </a:tblPr>
              <a:tblGrid>
                <a:gridCol w="1157575"/>
                <a:gridCol w="1157575"/>
                <a:gridCol w="1157575"/>
                <a:gridCol w="1157575"/>
              </a:tblGrid>
              <a:tr h="3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Phase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True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False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600" u="none" cap="none" strike="noStrike"/>
                        <a:t>total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train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22,050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110,250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132,300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validate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5,000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5,000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10,000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444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test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10,000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10,000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cap="none" strike="noStrike"/>
                        <a:t>20,000</a:t>
                      </a:r>
                      <a:endParaRPr/>
                    </a:p>
                  </a:txBody>
                  <a:tcPr marT="50650" marB="50650" marR="109750" marL="109750" anchor="ctr">
                    <a:lnL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FE2E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F8FA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2020-07-03T00:48:48Z</dcterms:created>
  <dc:creator>sun above</dc:creator>
</cp:coreProperties>
</file>